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4"/>
  </p:sldMasterIdLst>
  <p:notesMasterIdLst>
    <p:notesMasterId r:id="rId14"/>
  </p:notesMasterIdLst>
  <p:handoutMasterIdLst>
    <p:handoutMasterId r:id="rId15"/>
  </p:handoutMasterIdLst>
  <p:sldIdLst>
    <p:sldId id="754" r:id="rId5"/>
    <p:sldId id="802" r:id="rId6"/>
    <p:sldId id="695" r:id="rId7"/>
    <p:sldId id="799" r:id="rId8"/>
    <p:sldId id="803" r:id="rId9"/>
    <p:sldId id="800" r:id="rId10"/>
    <p:sldId id="804" r:id="rId11"/>
    <p:sldId id="801" r:id="rId12"/>
    <p:sldId id="755" r:id="rId13"/>
  </p:sldIdLst>
  <p:sldSz cx="10972800" cy="6172200"/>
  <p:notesSz cx="7010400" cy="92964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  <p15:guide id="5" orient="horz" pos="975">
          <p15:clr>
            <a:srgbClr val="A4A3A4"/>
          </p15:clr>
        </p15:guide>
        <p15:guide id="6" pos="34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ise Rosa" initials="DR" lastIdx="2" clrIdx="0">
    <p:extLst>
      <p:ext uri="{19B8F6BF-5375-455C-9EA6-DF929625EA0E}">
        <p15:presenceInfo xmlns:p15="http://schemas.microsoft.com/office/powerpoint/2012/main" userId="S::drosa@nvidia.com::e57f47db-d8a4-47b5-9a4a-05c3eb63f313" providerId="AD"/>
      </p:ext>
    </p:extLst>
  </p:cmAuthor>
  <p:cmAuthor id="2" name="Lopa Kundu" initials="LK" lastIdx="9" clrIdx="1">
    <p:extLst>
      <p:ext uri="{19B8F6BF-5375-455C-9EA6-DF929625EA0E}">
        <p15:presenceInfo xmlns:p15="http://schemas.microsoft.com/office/powerpoint/2012/main" userId="S::lkundu@nvidia.com::311fcf9a-fe06-49ee-a36e-33ca706c08c3" providerId="AD"/>
      </p:ext>
    </p:extLst>
  </p:cmAuthor>
  <p:cmAuthor id="3" name="Vikrama Ditya" initials="VD" lastIdx="1" clrIdx="2">
    <p:extLst>
      <p:ext uri="{19B8F6BF-5375-455C-9EA6-DF929625EA0E}">
        <p15:presenceInfo xmlns:p15="http://schemas.microsoft.com/office/powerpoint/2012/main" userId="S::vditya@nvidia.com::63530eb9-33fd-40c6-bc32-99d2b6f6e7b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DEDEDE"/>
    <a:srgbClr val="F8F8F8"/>
    <a:srgbClr val="B3B3B3"/>
    <a:srgbClr val="6E6E6E"/>
    <a:srgbClr val="0071C5"/>
    <a:srgbClr val="4A4A4A"/>
    <a:srgbClr val="0C34BD"/>
    <a:srgbClr val="5D1682"/>
    <a:srgbClr val="0085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455E42-3EC7-4A4D-B578-85ED5328D1F7}" v="6" dt="2020-05-07T04:23:20.1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951" y="39"/>
      </p:cViewPr>
      <p:guideLst>
        <p:guide orient="horz" pos="1316"/>
        <p:guide orient="horz" pos="3050"/>
        <p:guide orient="horz" pos="3189"/>
        <p:guide pos="5455"/>
        <p:guide orient="horz" pos="975"/>
        <p:guide pos="345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pa Kundu" userId="311fcf9a-fe06-49ee-a36e-33ca706c08c3" providerId="ADAL" clId="{6914D2CB-8367-4116-B48D-26649DE1597F}"/>
    <pc:docChg chg="custSel modSld">
      <pc:chgData name="Lopa Kundu" userId="311fcf9a-fe06-49ee-a36e-33ca706c08c3" providerId="ADAL" clId="{6914D2CB-8367-4116-B48D-26649DE1597F}" dt="2020-05-07T01:31:53.223" v="32" actId="6549"/>
      <pc:docMkLst>
        <pc:docMk/>
      </pc:docMkLst>
      <pc:sldChg chg="modSp mod">
        <pc:chgData name="Lopa Kundu" userId="311fcf9a-fe06-49ee-a36e-33ca706c08c3" providerId="ADAL" clId="{6914D2CB-8367-4116-B48D-26649DE1597F}" dt="2020-05-07T01:31:53.223" v="32" actId="6549"/>
        <pc:sldMkLst>
          <pc:docMk/>
          <pc:sldMk cId="3116770051" sldId="754"/>
        </pc:sldMkLst>
        <pc:spChg chg="mod">
          <ac:chgData name="Lopa Kundu" userId="311fcf9a-fe06-49ee-a36e-33ca706c08c3" providerId="ADAL" clId="{6914D2CB-8367-4116-B48D-26649DE1597F}" dt="2020-05-07T01:31:53.223" v="32" actId="6549"/>
          <ac:spMkLst>
            <pc:docMk/>
            <pc:sldMk cId="3116770051" sldId="754"/>
            <ac:spMk id="4" creationId="{00000000-0000-0000-0000-000000000000}"/>
          </ac:spMkLst>
        </pc:spChg>
      </pc:sldChg>
      <pc:sldChg chg="addSp delSp modSp">
        <pc:chgData name="Lopa Kundu" userId="311fcf9a-fe06-49ee-a36e-33ca706c08c3" providerId="ADAL" clId="{6914D2CB-8367-4116-B48D-26649DE1597F}" dt="2020-05-07T01:30:43.630" v="1"/>
        <pc:sldMkLst>
          <pc:docMk/>
          <pc:sldMk cId="76411849" sldId="799"/>
        </pc:sldMkLst>
        <pc:spChg chg="add del mod">
          <ac:chgData name="Lopa Kundu" userId="311fcf9a-fe06-49ee-a36e-33ca706c08c3" providerId="ADAL" clId="{6914D2CB-8367-4116-B48D-26649DE1597F}" dt="2020-05-07T01:30:43.630" v="1"/>
          <ac:spMkLst>
            <pc:docMk/>
            <pc:sldMk cId="76411849" sldId="799"/>
            <ac:spMk id="10" creationId="{42229D0E-FA9C-4CB2-A13B-50D6B6631C6E}"/>
          </ac:spMkLst>
        </pc:spChg>
      </pc:sldChg>
    </pc:docChg>
  </pc:docChgLst>
  <pc:docChgLst>
    <pc:chgData name="Lopa Kundu" userId="311fcf9a-fe06-49ee-a36e-33ca706c08c3" providerId="ADAL" clId="{60455E42-3EC7-4A4D-B578-85ED5328D1F7}"/>
    <pc:docChg chg="undo custSel modSld">
      <pc:chgData name="Lopa Kundu" userId="311fcf9a-fe06-49ee-a36e-33ca706c08c3" providerId="ADAL" clId="{60455E42-3EC7-4A4D-B578-85ED5328D1F7}" dt="2020-05-07T06:51:15.319" v="211" actId="313"/>
      <pc:docMkLst>
        <pc:docMk/>
      </pc:docMkLst>
      <pc:sldChg chg="modSp mod">
        <pc:chgData name="Lopa Kundu" userId="311fcf9a-fe06-49ee-a36e-33ca706c08c3" providerId="ADAL" clId="{60455E42-3EC7-4A4D-B578-85ED5328D1F7}" dt="2020-05-07T04:37:40.777" v="209" actId="20577"/>
        <pc:sldMkLst>
          <pc:docMk/>
          <pc:sldMk cId="1332733999" sldId="695"/>
        </pc:sldMkLst>
        <pc:spChg chg="mod">
          <ac:chgData name="Lopa Kundu" userId="311fcf9a-fe06-49ee-a36e-33ca706c08c3" providerId="ADAL" clId="{60455E42-3EC7-4A4D-B578-85ED5328D1F7}" dt="2020-05-07T04:37:40.777" v="209" actId="20577"/>
          <ac:spMkLst>
            <pc:docMk/>
            <pc:sldMk cId="1332733999" sldId="695"/>
            <ac:spMk id="6" creationId="{00000000-0000-0000-0000-000000000000}"/>
          </ac:spMkLst>
        </pc:spChg>
      </pc:sldChg>
      <pc:sldChg chg="modSp mod">
        <pc:chgData name="Lopa Kundu" userId="311fcf9a-fe06-49ee-a36e-33ca706c08c3" providerId="ADAL" clId="{60455E42-3EC7-4A4D-B578-85ED5328D1F7}" dt="2020-05-07T04:15:21.292" v="52" actId="11"/>
        <pc:sldMkLst>
          <pc:docMk/>
          <pc:sldMk cId="76411849" sldId="799"/>
        </pc:sldMkLst>
        <pc:spChg chg="mod">
          <ac:chgData name="Lopa Kundu" userId="311fcf9a-fe06-49ee-a36e-33ca706c08c3" providerId="ADAL" clId="{60455E42-3EC7-4A4D-B578-85ED5328D1F7}" dt="2020-05-07T04:13:27.740" v="43" actId="11"/>
          <ac:spMkLst>
            <pc:docMk/>
            <pc:sldMk cId="76411849" sldId="799"/>
            <ac:spMk id="8" creationId="{D76C8E14-745C-4A18-9C72-28223187CA95}"/>
          </ac:spMkLst>
        </pc:spChg>
        <pc:spChg chg="mod">
          <ac:chgData name="Lopa Kundu" userId="311fcf9a-fe06-49ee-a36e-33ca706c08c3" providerId="ADAL" clId="{60455E42-3EC7-4A4D-B578-85ED5328D1F7}" dt="2020-05-07T04:15:21.292" v="52" actId="11"/>
          <ac:spMkLst>
            <pc:docMk/>
            <pc:sldMk cId="76411849" sldId="799"/>
            <ac:spMk id="9" creationId="{D0C31629-C7C2-40F0-AD03-6E1FE1366CEB}"/>
          </ac:spMkLst>
        </pc:spChg>
      </pc:sldChg>
      <pc:sldChg chg="modSp mod">
        <pc:chgData name="Lopa Kundu" userId="311fcf9a-fe06-49ee-a36e-33ca706c08c3" providerId="ADAL" clId="{60455E42-3EC7-4A4D-B578-85ED5328D1F7}" dt="2020-05-07T06:51:15.319" v="211" actId="313"/>
        <pc:sldMkLst>
          <pc:docMk/>
          <pc:sldMk cId="1777559367" sldId="800"/>
        </pc:sldMkLst>
        <pc:spChg chg="mod">
          <ac:chgData name="Lopa Kundu" userId="311fcf9a-fe06-49ee-a36e-33ca706c08c3" providerId="ADAL" clId="{60455E42-3EC7-4A4D-B578-85ED5328D1F7}" dt="2020-05-07T06:51:15.319" v="211" actId="313"/>
          <ac:spMkLst>
            <pc:docMk/>
            <pc:sldMk cId="1777559367" sldId="800"/>
            <ac:spMk id="13" creationId="{EBB277DD-74DA-4307-91D4-6CEADEA6B943}"/>
          </ac:spMkLst>
        </pc:spChg>
      </pc:sldChg>
      <pc:sldChg chg="modSp mod">
        <pc:chgData name="Lopa Kundu" userId="311fcf9a-fe06-49ee-a36e-33ca706c08c3" providerId="ADAL" clId="{60455E42-3EC7-4A4D-B578-85ED5328D1F7}" dt="2020-05-07T01:37:30.891" v="40" actId="20577"/>
        <pc:sldMkLst>
          <pc:docMk/>
          <pc:sldMk cId="2566316248" sldId="801"/>
        </pc:sldMkLst>
        <pc:spChg chg="mod">
          <ac:chgData name="Lopa Kundu" userId="311fcf9a-fe06-49ee-a36e-33ca706c08c3" providerId="ADAL" clId="{60455E42-3EC7-4A4D-B578-85ED5328D1F7}" dt="2020-05-07T01:37:30.891" v="40" actId="20577"/>
          <ac:spMkLst>
            <pc:docMk/>
            <pc:sldMk cId="2566316248" sldId="801"/>
            <ac:spMk id="4" creationId="{AFD50889-C61D-40F7-9F50-DC4CD25C621C}"/>
          </ac:spMkLst>
        </pc:spChg>
      </pc:sldChg>
      <pc:sldChg chg="modSp mod">
        <pc:chgData name="Lopa Kundu" userId="311fcf9a-fe06-49ee-a36e-33ca706c08c3" providerId="ADAL" clId="{60455E42-3EC7-4A4D-B578-85ED5328D1F7}" dt="2020-05-07T04:37:24.477" v="205" actId="20577"/>
        <pc:sldMkLst>
          <pc:docMk/>
          <pc:sldMk cId="2113500088" sldId="802"/>
        </pc:sldMkLst>
        <pc:spChg chg="mod">
          <ac:chgData name="Lopa Kundu" userId="311fcf9a-fe06-49ee-a36e-33ca706c08c3" providerId="ADAL" clId="{60455E42-3EC7-4A4D-B578-85ED5328D1F7}" dt="2020-05-07T04:37:24.477" v="205" actId="20577"/>
          <ac:spMkLst>
            <pc:docMk/>
            <pc:sldMk cId="2113500088" sldId="802"/>
            <ac:spMk id="3" creationId="{56099D07-1473-4F07-9682-DED2420E24C1}"/>
          </ac:spMkLst>
        </pc:spChg>
      </pc:sldChg>
      <pc:sldChg chg="modSp mod">
        <pc:chgData name="Lopa Kundu" userId="311fcf9a-fe06-49ee-a36e-33ca706c08c3" providerId="ADAL" clId="{60455E42-3EC7-4A4D-B578-85ED5328D1F7}" dt="2020-05-07T04:20:14.186" v="171" actId="20577"/>
        <pc:sldMkLst>
          <pc:docMk/>
          <pc:sldMk cId="1824396033" sldId="803"/>
        </pc:sldMkLst>
        <pc:spChg chg="mod">
          <ac:chgData name="Lopa Kundu" userId="311fcf9a-fe06-49ee-a36e-33ca706c08c3" providerId="ADAL" clId="{60455E42-3EC7-4A4D-B578-85ED5328D1F7}" dt="2020-05-07T04:20:14.186" v="171" actId="20577"/>
          <ac:spMkLst>
            <pc:docMk/>
            <pc:sldMk cId="1824396033" sldId="803"/>
            <ac:spMk id="7" creationId="{0902F0AF-F34D-4EAF-912E-16D20B77C033}"/>
          </ac:spMkLst>
        </pc:spChg>
        <pc:spChg chg="mod">
          <ac:chgData name="Lopa Kundu" userId="311fcf9a-fe06-49ee-a36e-33ca706c08c3" providerId="ADAL" clId="{60455E42-3EC7-4A4D-B578-85ED5328D1F7}" dt="2020-05-07T04:15:56.261" v="53" actId="11"/>
          <ac:spMkLst>
            <pc:docMk/>
            <pc:sldMk cId="1824396033" sldId="803"/>
            <ac:spMk id="8" creationId="{D76C8E14-745C-4A18-9C72-28223187CA95}"/>
          </ac:spMkLst>
        </pc:spChg>
      </pc:sldChg>
      <pc:sldChg chg="modSp mod">
        <pc:chgData name="Lopa Kundu" userId="311fcf9a-fe06-49ee-a36e-33ca706c08c3" providerId="ADAL" clId="{60455E42-3EC7-4A4D-B578-85ED5328D1F7}" dt="2020-05-07T04:23:30.913" v="191" actId="6549"/>
        <pc:sldMkLst>
          <pc:docMk/>
          <pc:sldMk cId="3377445230" sldId="804"/>
        </pc:sldMkLst>
        <pc:spChg chg="mod">
          <ac:chgData name="Lopa Kundu" userId="311fcf9a-fe06-49ee-a36e-33ca706c08c3" providerId="ADAL" clId="{60455E42-3EC7-4A4D-B578-85ED5328D1F7}" dt="2020-05-07T04:23:30.913" v="191" actId="6549"/>
          <ac:spMkLst>
            <pc:docMk/>
            <pc:sldMk cId="3377445230" sldId="804"/>
            <ac:spMk id="7" creationId="{53B7A5DA-C71F-4D48-8EDF-043E9B36BF6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34520" y="8767094"/>
            <a:ext cx="1083012" cy="200064"/>
            <a:chOff x="8775700" y="3552825"/>
            <a:chExt cx="5156200" cy="952500"/>
          </a:xfrm>
        </p:grpSpPr>
        <p:sp>
          <p:nvSpPr>
            <p:cNvPr id="5" name="Freeform 4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839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0EFD2D7F-A763-4126-9B71-A7F863137437}" type="datetimeFigureOut">
              <a:rPr lang="en-US" smtClean="0"/>
              <a:pPr>
                <a:defRPr/>
              </a:pPr>
              <a:t>5/6/2020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671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273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94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28B2A9-89D6-4CF3-BBAF-1CA0E88E1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748" t="16214" r="9586" b="11122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9E96A302-1F38-4275-8241-37FF3CB49A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449" y="1896465"/>
            <a:ext cx="1601595" cy="1298628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685800" y="4974336"/>
            <a:ext cx="5815584" cy="286232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1400" b="0">
                <a:solidFill>
                  <a:schemeClr val="tx2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685800" y="4023360"/>
            <a:ext cx="5815584" cy="982855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3600" b="1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303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663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3AE616-A526-467A-9354-356237D56F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639" t="50000" r="51880" b="17166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4336" y="4224528"/>
            <a:ext cx="5376672" cy="1373939"/>
          </a:xfrm>
        </p:spPr>
        <p:txBody>
          <a:bodyPr anchor="b"/>
          <a:lstStyle>
            <a:lvl1pPr algn="ctr"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51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5E518B9-8953-4D61-86EB-BF726D7CE198}"/>
              </a:ext>
            </a:extLst>
          </p:cNvPr>
          <p:cNvGrpSpPr/>
          <p:nvPr userDrawn="1"/>
        </p:nvGrpSpPr>
        <p:grpSpPr>
          <a:xfrm>
            <a:off x="-1327308" y="-404866"/>
            <a:ext cx="13626669" cy="6983326"/>
            <a:chOff x="-1327308" y="-404866"/>
            <a:chExt cx="13626669" cy="69833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86AA18-85AA-4ECF-BC7C-6CDDDFA8AED1}"/>
                </a:ext>
              </a:extLst>
            </p:cNvPr>
            <p:cNvSpPr/>
            <p:nvPr userDrawn="1"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779DBA0E-78FD-499D-B7C5-9610ED16A5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4856087B-5738-47BA-B257-0AE16578FE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30EA3BC0-CA75-4A9F-844C-9DF7651395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9D9D0DC-416F-4D02-AE51-DC94179FE3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B3F11494-DD54-4DA3-999D-60884617AB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B8DA5A4A-C129-4A6A-8590-D776A55A56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AA72853C-EBAC-4426-B8F7-4D7FF7CE76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AA148D7-A843-4289-9E59-D4B56EBE96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3DFDAB2E-4FBE-4EA1-9068-98D2A1969C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1CB7337C-1F1B-4024-8C1B-1145290410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3AC71E65-025E-4CD8-9C62-5C672876AB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CC69994B-2A96-4E6B-90E0-7C6012E438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95DA46AF-2C01-438F-ABE1-131B508F70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D1F7F7D-46C6-41FC-9A05-60CDDDABC9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E6044945-DD35-4A1F-B666-67B79DB3B9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B6707B12-7E15-44BA-A75C-D231A0BD9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C9CA6F74-E612-4E07-826D-3714EA654B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9C232950-AF88-4D8C-98A2-58E2906C0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577A18B0-195A-44F8-8045-DEE9F4805C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C57DA582-5E40-4087-915C-A8AFB763CE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6B9446B2-AA95-41F1-8CE9-9C293FF2FF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09C2F6DB-63BE-4BEF-BD50-8E85A06AF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AB269B44-FFE3-44F5-9547-2D66569163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D7B33E0B-D54D-4AD0-93EB-2D85D95AA7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C82CDED5-DC3C-4291-8FB5-4FBECACC09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38B0CFAC-4CC8-4BD7-9602-D3F62B4111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9D7BB7E2-49CE-405B-BBC3-0D3235E735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D724979D-D321-46A4-8BFB-4BE56A78ED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A90ECEE1-1C0E-48A4-8212-4FDF80E340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6A4F312E-AC0E-438F-85DE-734894B59F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1143C46B-BB0E-42E1-91DB-CF7866DEF0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8789D5ED-08F4-45B7-96D5-9DB37E826F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C71D4383-262D-49BE-8F2A-35EABE4CA5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B2D051A4-B41D-49C5-BCBA-B200CE9274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EA204CAE-8CAD-4182-AFDF-6D71A5318A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id="{F2D419D0-1198-497F-8FCB-0E4E01ABE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42DA3B58-E508-46A3-B351-BFD7A44A34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E56F4597-4576-4F1D-9E8B-57D61B7AF9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16A7CB5-E8F5-43EC-B4DA-8367563CBA2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B63EEF7E-F8C7-40A7-9EC5-7A2377B3E9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18561612-6FBC-464D-9063-754B5DF158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9FB80B49-CDD0-491F-B397-AF746CB745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F04631F3-C493-4A64-AAFD-4686A560F6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A457E3A0-7D3B-4D8D-909F-FA0F06B944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D8E8EADD-8531-47CC-A9F2-A5B20F7DA1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24D2EADF-B7B9-4986-AEDB-A2D41F636C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0683D26A-EB07-4380-8914-B6AECFE4BF3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78C3AD2F-A184-4332-ADCE-E7FEDE7BA6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01ACBB54-13C8-4052-B203-3996848511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6">
              <a:extLst>
                <a:ext uri="{FF2B5EF4-FFF2-40B4-BE49-F238E27FC236}">
                  <a16:creationId xmlns:a16="http://schemas.microsoft.com/office/drawing/2014/main" id="{892B4C18-A783-475D-8EEF-F11FBA1A32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A62353FE-8604-486E-9560-78C474AC8F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4A5FC7DA-BB86-43EB-AC23-48D1752A6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57B12D9F-3BBD-4FAF-A8AB-5C32680329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B7B50CA6-941B-4F77-891D-BA2C28D0CA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0194FC04-B2A1-4C52-B275-3D32DD41DD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3055B924-F529-4C4C-A7F1-F0D1B50A73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1DCBE022-831C-4DEF-8567-F73AB476C6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6">
              <a:extLst>
                <a:ext uri="{FF2B5EF4-FFF2-40B4-BE49-F238E27FC236}">
                  <a16:creationId xmlns:a16="http://schemas.microsoft.com/office/drawing/2014/main" id="{4677A0E0-1BE9-4AD9-8081-3970B6DE76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5056D7AA-7E9E-4019-92DE-9258C7BADC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B52F2FF3-8B1D-4A44-8280-D43163EC0C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8B2B15A4-341E-44E2-AA50-1BF44E9387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id="{ACC84E38-6617-4E04-B995-881604F99C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C6B285A5-12A2-48AF-893D-598301661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6">
              <a:extLst>
                <a:ext uri="{FF2B5EF4-FFF2-40B4-BE49-F238E27FC236}">
                  <a16:creationId xmlns:a16="http://schemas.microsoft.com/office/drawing/2014/main" id="{47084835-C1A6-434A-A2AB-3E7DA4267B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6">
              <a:extLst>
                <a:ext uri="{FF2B5EF4-FFF2-40B4-BE49-F238E27FC236}">
                  <a16:creationId xmlns:a16="http://schemas.microsoft.com/office/drawing/2014/main" id="{82D26294-EE4F-4381-8B0F-4CE7F3A1A3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6">
              <a:extLst>
                <a:ext uri="{FF2B5EF4-FFF2-40B4-BE49-F238E27FC236}">
                  <a16:creationId xmlns:a16="http://schemas.microsoft.com/office/drawing/2014/main" id="{B1EE9A53-A80E-4B20-9E04-100060C781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C3C136FE-F981-49F6-8875-8AD586CA85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FC84C1D9-DA95-4BF6-A71F-86DC6A2FA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EC336BD7-D0E5-4907-BEDB-AA01C56DDA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BAAF41C9-7EAA-475D-83F2-1253B7055B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C4C84E12-C6BC-4AF0-9151-76A20D031C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98FB1073-101D-401C-B499-E80B2DCCDB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3E52FE15-A88E-4B8E-B23B-7E81075312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E83FECA9-6276-4B79-96AD-84BED6F80D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B18137A3-C9B0-4C35-8A20-53EC5864E5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52DE848A-E413-47C4-8173-DB2CA8EEA3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14D3DEFF-25FB-44EA-876C-8BD7E213C1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F8DD5E7B-8D6A-46DF-B7B8-0A96095CA7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140EA7A3-E20E-49A8-B7DF-746F09BE22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A30FB1C7-E929-4CCD-BEC9-3D5F967B88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106589F0-5AFE-476A-B71B-0A4F474828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6">
              <a:extLst>
                <a:ext uri="{FF2B5EF4-FFF2-40B4-BE49-F238E27FC236}">
                  <a16:creationId xmlns:a16="http://schemas.microsoft.com/office/drawing/2014/main" id="{852272BE-007F-4591-87D4-4C058623A4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2D5A05AC-D4E7-4583-9D07-33F99E8EE1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6">
              <a:extLst>
                <a:ext uri="{FF2B5EF4-FFF2-40B4-BE49-F238E27FC236}">
                  <a16:creationId xmlns:a16="http://schemas.microsoft.com/office/drawing/2014/main" id="{FA87D9B9-82A6-4511-B55E-096518071A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82686F07-3802-48D8-BD5E-CF63B4EBB3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id="{F1444EAF-3866-48AD-95F7-91B593B79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938A681C-25A3-449B-A881-F76613FC96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6">
              <a:extLst>
                <a:ext uri="{FF2B5EF4-FFF2-40B4-BE49-F238E27FC236}">
                  <a16:creationId xmlns:a16="http://schemas.microsoft.com/office/drawing/2014/main" id="{98089678-D463-4C4A-9D1A-1FC1390E4B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6">
              <a:extLst>
                <a:ext uri="{FF2B5EF4-FFF2-40B4-BE49-F238E27FC236}">
                  <a16:creationId xmlns:a16="http://schemas.microsoft.com/office/drawing/2014/main" id="{045CD8C6-72C7-424E-8145-FCCA8DA1245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BCBD54C4-E64F-46E5-B0A1-0FBF34779A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6">
              <a:extLst>
                <a:ext uri="{FF2B5EF4-FFF2-40B4-BE49-F238E27FC236}">
                  <a16:creationId xmlns:a16="http://schemas.microsoft.com/office/drawing/2014/main" id="{B158F302-8B95-435F-8FB0-83556B22F4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6">
              <a:extLst>
                <a:ext uri="{FF2B5EF4-FFF2-40B4-BE49-F238E27FC236}">
                  <a16:creationId xmlns:a16="http://schemas.microsoft.com/office/drawing/2014/main" id="{169E18F6-73D6-442E-8CB4-23C90D727B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ABAC07F3-4764-4532-A67C-B8DDA82C5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3EE3A1D8-3AAF-4FAE-91BD-EE716E1E52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78F80FF2-18C9-4DE9-8D2D-648C6F9570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6">
              <a:extLst>
                <a:ext uri="{FF2B5EF4-FFF2-40B4-BE49-F238E27FC236}">
                  <a16:creationId xmlns:a16="http://schemas.microsoft.com/office/drawing/2014/main" id="{E9B1FC89-6E1D-463F-B7E4-4F62397C50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id="{1504CF42-A3AD-43AF-BC77-F4293F7821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6">
              <a:extLst>
                <a:ext uri="{FF2B5EF4-FFF2-40B4-BE49-F238E27FC236}">
                  <a16:creationId xmlns:a16="http://schemas.microsoft.com/office/drawing/2014/main" id="{F0742A4B-B722-474E-833A-AF064D3CD9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56AB6434-0B69-41B7-841E-1A9ECDA5F2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6">
              <a:extLst>
                <a:ext uri="{FF2B5EF4-FFF2-40B4-BE49-F238E27FC236}">
                  <a16:creationId xmlns:a16="http://schemas.microsoft.com/office/drawing/2014/main" id="{409BE632-16FF-4B4D-93DE-08E52DEE5A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6">
              <a:extLst>
                <a:ext uri="{FF2B5EF4-FFF2-40B4-BE49-F238E27FC236}">
                  <a16:creationId xmlns:a16="http://schemas.microsoft.com/office/drawing/2014/main" id="{F6D1D24A-DEFB-4B95-9E28-5334F985B9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4D490E6F-B375-40F3-B24C-E712E32AFA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6">
              <a:extLst>
                <a:ext uri="{FF2B5EF4-FFF2-40B4-BE49-F238E27FC236}">
                  <a16:creationId xmlns:a16="http://schemas.microsoft.com/office/drawing/2014/main" id="{B1156AD0-A975-4D2C-B96A-5C2D1D5006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id="{8C5C7092-27B9-46A8-A5CB-88DDD889D6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6">
              <a:extLst>
                <a:ext uri="{FF2B5EF4-FFF2-40B4-BE49-F238E27FC236}">
                  <a16:creationId xmlns:a16="http://schemas.microsoft.com/office/drawing/2014/main" id="{BF4DD3C7-5444-4AE1-8656-CFEA1F9643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6">
              <a:extLst>
                <a:ext uri="{FF2B5EF4-FFF2-40B4-BE49-F238E27FC236}">
                  <a16:creationId xmlns:a16="http://schemas.microsoft.com/office/drawing/2014/main" id="{D467BF95-5ED3-4FD4-83F5-8070D7EE77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6">
              <a:extLst>
                <a:ext uri="{FF2B5EF4-FFF2-40B4-BE49-F238E27FC236}">
                  <a16:creationId xmlns:a16="http://schemas.microsoft.com/office/drawing/2014/main" id="{CDB313B9-C607-49FC-BC0F-4BDDB157AF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id="{23871273-FB35-489A-824B-B8913F9CC4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6">
              <a:extLst>
                <a:ext uri="{FF2B5EF4-FFF2-40B4-BE49-F238E27FC236}">
                  <a16:creationId xmlns:a16="http://schemas.microsoft.com/office/drawing/2014/main" id="{6C17C940-E405-42C7-95FF-4654386A89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6">
              <a:extLst>
                <a:ext uri="{FF2B5EF4-FFF2-40B4-BE49-F238E27FC236}">
                  <a16:creationId xmlns:a16="http://schemas.microsoft.com/office/drawing/2014/main" id="{F26C33C6-2F43-40B4-BB2D-1DD906A228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6">
              <a:extLst>
                <a:ext uri="{FF2B5EF4-FFF2-40B4-BE49-F238E27FC236}">
                  <a16:creationId xmlns:a16="http://schemas.microsoft.com/office/drawing/2014/main" id="{4AF169A6-6482-40AF-85D0-0743C46622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E0513C84-01AF-4A9C-9822-98303318D0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BC2CD672-1D59-47B2-8BA3-8F1F5D7E66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5CF49A84-7902-40A6-A48F-B657DB995E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6">
              <a:extLst>
                <a:ext uri="{FF2B5EF4-FFF2-40B4-BE49-F238E27FC236}">
                  <a16:creationId xmlns:a16="http://schemas.microsoft.com/office/drawing/2014/main" id="{0413E21A-6735-49F7-84A0-262341ED4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6">
              <a:extLst>
                <a:ext uri="{FF2B5EF4-FFF2-40B4-BE49-F238E27FC236}">
                  <a16:creationId xmlns:a16="http://schemas.microsoft.com/office/drawing/2014/main" id="{B3515FD2-D67D-4964-A1C7-366A2381E2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988F666F-A0C2-4684-BAAE-BF79FEBC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6">
              <a:extLst>
                <a:ext uri="{FF2B5EF4-FFF2-40B4-BE49-F238E27FC236}">
                  <a16:creationId xmlns:a16="http://schemas.microsoft.com/office/drawing/2014/main" id="{D64D2D99-CFE5-40EB-81E4-E291053599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6">
              <a:extLst>
                <a:ext uri="{FF2B5EF4-FFF2-40B4-BE49-F238E27FC236}">
                  <a16:creationId xmlns:a16="http://schemas.microsoft.com/office/drawing/2014/main" id="{6F1D8EC0-2F8B-4B55-829F-5D11897D2E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6">
              <a:extLst>
                <a:ext uri="{FF2B5EF4-FFF2-40B4-BE49-F238E27FC236}">
                  <a16:creationId xmlns:a16="http://schemas.microsoft.com/office/drawing/2014/main" id="{7612A0CC-BF09-49BF-BA72-D8A7162378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id="{5834C3D7-D7F3-46F0-95B2-22E7990457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6">
              <a:extLst>
                <a:ext uri="{FF2B5EF4-FFF2-40B4-BE49-F238E27FC236}">
                  <a16:creationId xmlns:a16="http://schemas.microsoft.com/office/drawing/2014/main" id="{FD9ABA39-4B6C-4C7A-BFF6-C9192C33F5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6">
              <a:extLst>
                <a:ext uri="{FF2B5EF4-FFF2-40B4-BE49-F238E27FC236}">
                  <a16:creationId xmlns:a16="http://schemas.microsoft.com/office/drawing/2014/main" id="{7A304270-705C-435B-A170-7613148DB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6">
              <a:extLst>
                <a:ext uri="{FF2B5EF4-FFF2-40B4-BE49-F238E27FC236}">
                  <a16:creationId xmlns:a16="http://schemas.microsoft.com/office/drawing/2014/main" id="{78BD2E8E-0F2A-497D-A0F8-D0D05765BA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6">
              <a:extLst>
                <a:ext uri="{FF2B5EF4-FFF2-40B4-BE49-F238E27FC236}">
                  <a16:creationId xmlns:a16="http://schemas.microsoft.com/office/drawing/2014/main" id="{F8691056-2A9C-4EAE-898B-E8C145A3A0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6">
              <a:extLst>
                <a:ext uri="{FF2B5EF4-FFF2-40B4-BE49-F238E27FC236}">
                  <a16:creationId xmlns:a16="http://schemas.microsoft.com/office/drawing/2014/main" id="{7644BFA6-53D3-4200-97D5-A0826C9122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6">
              <a:extLst>
                <a:ext uri="{FF2B5EF4-FFF2-40B4-BE49-F238E27FC236}">
                  <a16:creationId xmlns:a16="http://schemas.microsoft.com/office/drawing/2014/main" id="{31DD1366-4AF2-4675-8C09-B16FF18F4A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6">
              <a:extLst>
                <a:ext uri="{FF2B5EF4-FFF2-40B4-BE49-F238E27FC236}">
                  <a16:creationId xmlns:a16="http://schemas.microsoft.com/office/drawing/2014/main" id="{05FAFC32-B238-4EC6-9F94-250901C580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6">
              <a:extLst>
                <a:ext uri="{FF2B5EF4-FFF2-40B4-BE49-F238E27FC236}">
                  <a16:creationId xmlns:a16="http://schemas.microsoft.com/office/drawing/2014/main" id="{94EDFDD1-CC0F-4CE9-A5E1-6F34763C59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6">
              <a:extLst>
                <a:ext uri="{FF2B5EF4-FFF2-40B4-BE49-F238E27FC236}">
                  <a16:creationId xmlns:a16="http://schemas.microsoft.com/office/drawing/2014/main" id="{89391791-3406-405C-A52A-325E0ACEF0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6">
              <a:extLst>
                <a:ext uri="{FF2B5EF4-FFF2-40B4-BE49-F238E27FC236}">
                  <a16:creationId xmlns:a16="http://schemas.microsoft.com/office/drawing/2014/main" id="{C45408BD-5A4C-4B71-9A10-180FFAA3CF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262DA3C5-1F52-431A-AA77-2EBDF5CD4D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6">
              <a:extLst>
                <a:ext uri="{FF2B5EF4-FFF2-40B4-BE49-F238E27FC236}">
                  <a16:creationId xmlns:a16="http://schemas.microsoft.com/office/drawing/2014/main" id="{158567EE-7ECE-4308-AF7E-DEA507E8E4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D2894DDF-45DE-4178-BFC7-4F0B8D8EF9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36B1E453-1287-45A9-9339-730E3914F1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4D1CFF21-2793-4E1D-A631-989F34A2CB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FFFFE495-6317-4046-8780-509B3F7DE40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07F2B335-6843-4188-BE58-F99705AE7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6">
              <a:extLst>
                <a:ext uri="{FF2B5EF4-FFF2-40B4-BE49-F238E27FC236}">
                  <a16:creationId xmlns:a16="http://schemas.microsoft.com/office/drawing/2014/main" id="{6A1AA564-0530-4B23-B215-595CC54E23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>
              <a:extLst>
                <a:ext uri="{FF2B5EF4-FFF2-40B4-BE49-F238E27FC236}">
                  <a16:creationId xmlns:a16="http://schemas.microsoft.com/office/drawing/2014/main" id="{4876FBCA-0D51-4B33-9375-D3F71918F7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>
              <a:extLst>
                <a:ext uri="{FF2B5EF4-FFF2-40B4-BE49-F238E27FC236}">
                  <a16:creationId xmlns:a16="http://schemas.microsoft.com/office/drawing/2014/main" id="{B025D520-F3BC-4D3B-BF86-05B537F248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24765AAF-1343-40B6-9F77-11BC4F9E4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6">
              <a:extLst>
                <a:ext uri="{FF2B5EF4-FFF2-40B4-BE49-F238E27FC236}">
                  <a16:creationId xmlns:a16="http://schemas.microsoft.com/office/drawing/2014/main" id="{CAE5A3F7-0924-495D-8844-A0BFFEA3F5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6">
              <a:extLst>
                <a:ext uri="{FF2B5EF4-FFF2-40B4-BE49-F238E27FC236}">
                  <a16:creationId xmlns:a16="http://schemas.microsoft.com/office/drawing/2014/main" id="{CFDA1116-035D-4E54-AFBB-4D27A956C2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6">
              <a:extLst>
                <a:ext uri="{FF2B5EF4-FFF2-40B4-BE49-F238E27FC236}">
                  <a16:creationId xmlns:a16="http://schemas.microsoft.com/office/drawing/2014/main" id="{5F363A19-6283-48F8-85FA-6B7CCCB518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id="{2A698C8C-4D32-4D3F-9F80-BEC6A13B84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6">
              <a:extLst>
                <a:ext uri="{FF2B5EF4-FFF2-40B4-BE49-F238E27FC236}">
                  <a16:creationId xmlns:a16="http://schemas.microsoft.com/office/drawing/2014/main" id="{4570646F-A2EF-470F-BE69-65F48D8F63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6">
              <a:extLst>
                <a:ext uri="{FF2B5EF4-FFF2-40B4-BE49-F238E27FC236}">
                  <a16:creationId xmlns:a16="http://schemas.microsoft.com/office/drawing/2014/main" id="{6076E36D-73D2-4127-BE4A-21CD4864C9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6">
              <a:extLst>
                <a:ext uri="{FF2B5EF4-FFF2-40B4-BE49-F238E27FC236}">
                  <a16:creationId xmlns:a16="http://schemas.microsoft.com/office/drawing/2014/main" id="{7C8BE7DC-9C93-4AE4-849A-1438EF43DA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6">
              <a:extLst>
                <a:ext uri="{FF2B5EF4-FFF2-40B4-BE49-F238E27FC236}">
                  <a16:creationId xmlns:a16="http://schemas.microsoft.com/office/drawing/2014/main" id="{7A7E7F5E-396F-402D-87C2-4ECEE23A83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6">
              <a:extLst>
                <a:ext uri="{FF2B5EF4-FFF2-40B4-BE49-F238E27FC236}">
                  <a16:creationId xmlns:a16="http://schemas.microsoft.com/office/drawing/2014/main" id="{97EC6D43-68CC-4F32-BFB8-1B15CFBD59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6">
              <a:extLst>
                <a:ext uri="{FF2B5EF4-FFF2-40B4-BE49-F238E27FC236}">
                  <a16:creationId xmlns:a16="http://schemas.microsoft.com/office/drawing/2014/main" id="{AA1D0C14-2069-4DE9-A088-6C76A61F20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72C3829D-1796-4F37-B8F1-5C9A26E28C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6">
              <a:extLst>
                <a:ext uri="{FF2B5EF4-FFF2-40B4-BE49-F238E27FC236}">
                  <a16:creationId xmlns:a16="http://schemas.microsoft.com/office/drawing/2014/main" id="{F74CEB28-F72C-46BF-955A-1DFBE9110A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id="{7052B90E-88FE-46F1-B64B-F574689D49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6">
              <a:extLst>
                <a:ext uri="{FF2B5EF4-FFF2-40B4-BE49-F238E27FC236}">
                  <a16:creationId xmlns:a16="http://schemas.microsoft.com/office/drawing/2014/main" id="{F8F128E0-3AD1-4260-A7E5-19E8751009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6">
              <a:extLst>
                <a:ext uri="{FF2B5EF4-FFF2-40B4-BE49-F238E27FC236}">
                  <a16:creationId xmlns:a16="http://schemas.microsoft.com/office/drawing/2014/main" id="{969B39FA-8605-4E46-98D4-7C699D24F4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6">
              <a:extLst>
                <a:ext uri="{FF2B5EF4-FFF2-40B4-BE49-F238E27FC236}">
                  <a16:creationId xmlns:a16="http://schemas.microsoft.com/office/drawing/2014/main" id="{DD141AA4-FDDD-4DF1-A51F-34017775CB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6">
              <a:extLst>
                <a:ext uri="{FF2B5EF4-FFF2-40B4-BE49-F238E27FC236}">
                  <a16:creationId xmlns:a16="http://schemas.microsoft.com/office/drawing/2014/main" id="{855CBA53-E52B-4687-96C6-EBA404B23D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6">
              <a:extLst>
                <a:ext uri="{FF2B5EF4-FFF2-40B4-BE49-F238E27FC236}">
                  <a16:creationId xmlns:a16="http://schemas.microsoft.com/office/drawing/2014/main" id="{BA45AD96-F5AF-4075-86DE-27366EF279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6">
              <a:extLst>
                <a:ext uri="{FF2B5EF4-FFF2-40B4-BE49-F238E27FC236}">
                  <a16:creationId xmlns:a16="http://schemas.microsoft.com/office/drawing/2014/main" id="{BB34F054-D296-4BA7-A495-E174D9BE84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6">
              <a:extLst>
                <a:ext uri="{FF2B5EF4-FFF2-40B4-BE49-F238E27FC236}">
                  <a16:creationId xmlns:a16="http://schemas.microsoft.com/office/drawing/2014/main" id="{F429DE27-C226-4AA5-9816-E6376A4E2A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6">
              <a:extLst>
                <a:ext uri="{FF2B5EF4-FFF2-40B4-BE49-F238E27FC236}">
                  <a16:creationId xmlns:a16="http://schemas.microsoft.com/office/drawing/2014/main" id="{EE6506CD-9CC1-4BC6-BC32-DFD6FB136A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id="{B3A7E91D-34EB-4744-A1A0-13EC637748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6">
              <a:extLst>
                <a:ext uri="{FF2B5EF4-FFF2-40B4-BE49-F238E27FC236}">
                  <a16:creationId xmlns:a16="http://schemas.microsoft.com/office/drawing/2014/main" id="{65A23728-E731-4707-AC6B-35FB937AE7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6">
              <a:extLst>
                <a:ext uri="{FF2B5EF4-FFF2-40B4-BE49-F238E27FC236}">
                  <a16:creationId xmlns:a16="http://schemas.microsoft.com/office/drawing/2014/main" id="{D8983A2E-8721-4A78-B55C-FD0940B28E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6">
              <a:extLst>
                <a:ext uri="{FF2B5EF4-FFF2-40B4-BE49-F238E27FC236}">
                  <a16:creationId xmlns:a16="http://schemas.microsoft.com/office/drawing/2014/main" id="{FD4BBBB1-537D-4BF3-9BCC-DB166F1B91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6">
              <a:extLst>
                <a:ext uri="{FF2B5EF4-FFF2-40B4-BE49-F238E27FC236}">
                  <a16:creationId xmlns:a16="http://schemas.microsoft.com/office/drawing/2014/main" id="{AB55ADFF-1418-463B-9F69-0448C6BC55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6">
              <a:extLst>
                <a:ext uri="{FF2B5EF4-FFF2-40B4-BE49-F238E27FC236}">
                  <a16:creationId xmlns:a16="http://schemas.microsoft.com/office/drawing/2014/main" id="{7DB31205-26C8-4B40-84B2-A21E042869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A55615A4-EA9A-41B6-9F9B-5608693927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A66AFF9B-47A8-431E-A764-E6AFD67771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6">
              <a:extLst>
                <a:ext uri="{FF2B5EF4-FFF2-40B4-BE49-F238E27FC236}">
                  <a16:creationId xmlns:a16="http://schemas.microsoft.com/office/drawing/2014/main" id="{BB50F388-4C4F-4B03-AD18-01111D1C59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id="{CF3FB584-0B0E-423F-925C-1180324EBD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6">
              <a:extLst>
                <a:ext uri="{FF2B5EF4-FFF2-40B4-BE49-F238E27FC236}">
                  <a16:creationId xmlns:a16="http://schemas.microsoft.com/office/drawing/2014/main" id="{ED4EC88C-3F33-4DC1-85B0-07C4415BBD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6">
              <a:extLst>
                <a:ext uri="{FF2B5EF4-FFF2-40B4-BE49-F238E27FC236}">
                  <a16:creationId xmlns:a16="http://schemas.microsoft.com/office/drawing/2014/main" id="{1C4B329A-FB4F-44FB-B230-B1047E59B3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6">
              <a:extLst>
                <a:ext uri="{FF2B5EF4-FFF2-40B4-BE49-F238E27FC236}">
                  <a16:creationId xmlns:a16="http://schemas.microsoft.com/office/drawing/2014/main" id="{BE396084-F429-410A-AF78-35CDD96AF6B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6">
              <a:extLst>
                <a:ext uri="{FF2B5EF4-FFF2-40B4-BE49-F238E27FC236}">
                  <a16:creationId xmlns:a16="http://schemas.microsoft.com/office/drawing/2014/main" id="{6F0A9973-4361-4CB5-876A-37B001931E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6">
              <a:extLst>
                <a:ext uri="{FF2B5EF4-FFF2-40B4-BE49-F238E27FC236}">
                  <a16:creationId xmlns:a16="http://schemas.microsoft.com/office/drawing/2014/main" id="{1F716BE4-ED9D-4AFC-8882-0079178438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6">
              <a:extLst>
                <a:ext uri="{FF2B5EF4-FFF2-40B4-BE49-F238E27FC236}">
                  <a16:creationId xmlns:a16="http://schemas.microsoft.com/office/drawing/2014/main" id="{A3188B9A-07AD-4D67-9017-92061B138A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6">
              <a:extLst>
                <a:ext uri="{FF2B5EF4-FFF2-40B4-BE49-F238E27FC236}">
                  <a16:creationId xmlns:a16="http://schemas.microsoft.com/office/drawing/2014/main" id="{DE8AD78A-ABB9-4B8E-A0F9-F7CCA2E2EF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02865DC5-04F0-4328-8C93-50994C40E4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6">
              <a:extLst>
                <a:ext uri="{FF2B5EF4-FFF2-40B4-BE49-F238E27FC236}">
                  <a16:creationId xmlns:a16="http://schemas.microsoft.com/office/drawing/2014/main" id="{541DB8F0-C031-42C1-A57D-729DA2CFF3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6">
              <a:extLst>
                <a:ext uri="{FF2B5EF4-FFF2-40B4-BE49-F238E27FC236}">
                  <a16:creationId xmlns:a16="http://schemas.microsoft.com/office/drawing/2014/main" id="{E74F6813-CEDF-4C90-9515-18F2D2808D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6">
              <a:extLst>
                <a:ext uri="{FF2B5EF4-FFF2-40B4-BE49-F238E27FC236}">
                  <a16:creationId xmlns:a16="http://schemas.microsoft.com/office/drawing/2014/main" id="{178439D5-98F9-4547-AA18-8F0D15FA50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6">
              <a:extLst>
                <a:ext uri="{FF2B5EF4-FFF2-40B4-BE49-F238E27FC236}">
                  <a16:creationId xmlns:a16="http://schemas.microsoft.com/office/drawing/2014/main" id="{FF65ACCA-B29A-4B23-99DF-9E8988FE77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6">
              <a:extLst>
                <a:ext uri="{FF2B5EF4-FFF2-40B4-BE49-F238E27FC236}">
                  <a16:creationId xmlns:a16="http://schemas.microsoft.com/office/drawing/2014/main" id="{08202144-2699-405E-B70E-10ACB62504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6">
              <a:extLst>
                <a:ext uri="{FF2B5EF4-FFF2-40B4-BE49-F238E27FC236}">
                  <a16:creationId xmlns:a16="http://schemas.microsoft.com/office/drawing/2014/main" id="{8F59B94B-2422-4834-BD86-CFE3D8A53F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5893D12-2CAA-4072-80FB-D3E9971005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C5D33650-F7DF-4640-8624-E4A406586B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6">
              <a:extLst>
                <a:ext uri="{FF2B5EF4-FFF2-40B4-BE49-F238E27FC236}">
                  <a16:creationId xmlns:a16="http://schemas.microsoft.com/office/drawing/2014/main" id="{D8E569D6-7F89-4731-A6B8-6AFEB4544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6">
              <a:extLst>
                <a:ext uri="{FF2B5EF4-FFF2-40B4-BE49-F238E27FC236}">
                  <a16:creationId xmlns:a16="http://schemas.microsoft.com/office/drawing/2014/main" id="{80CEE136-CAF7-4993-84B3-67A0917C53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id="{FFDB2B08-42EF-46F1-9397-9A855C1A24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6">
              <a:extLst>
                <a:ext uri="{FF2B5EF4-FFF2-40B4-BE49-F238E27FC236}">
                  <a16:creationId xmlns:a16="http://schemas.microsoft.com/office/drawing/2014/main" id="{AB77A349-A09C-4B90-9A2C-EA856A8D86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6">
              <a:extLst>
                <a:ext uri="{FF2B5EF4-FFF2-40B4-BE49-F238E27FC236}">
                  <a16:creationId xmlns:a16="http://schemas.microsoft.com/office/drawing/2014/main" id="{48608721-EE4A-426A-91C2-C463004F97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6">
              <a:extLst>
                <a:ext uri="{FF2B5EF4-FFF2-40B4-BE49-F238E27FC236}">
                  <a16:creationId xmlns:a16="http://schemas.microsoft.com/office/drawing/2014/main" id="{B927CE31-5623-45C2-9E5E-6EF014536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6">
              <a:extLst>
                <a:ext uri="{FF2B5EF4-FFF2-40B4-BE49-F238E27FC236}">
                  <a16:creationId xmlns:a16="http://schemas.microsoft.com/office/drawing/2014/main" id="{664A9588-E7C2-4376-869E-12661D073A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C07EBDA9-99B9-4FEA-8E61-CF7766C803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6">
              <a:extLst>
                <a:ext uri="{FF2B5EF4-FFF2-40B4-BE49-F238E27FC236}">
                  <a16:creationId xmlns:a16="http://schemas.microsoft.com/office/drawing/2014/main" id="{E44A3FF9-F9CA-4868-B495-9C7AAE9DDF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CCF5D671-0529-4209-8A7C-1149C28011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6">
              <a:extLst>
                <a:ext uri="{FF2B5EF4-FFF2-40B4-BE49-F238E27FC236}">
                  <a16:creationId xmlns:a16="http://schemas.microsoft.com/office/drawing/2014/main" id="{DCA290DC-6B1F-40EB-A9F0-F96F5851B3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6">
              <a:extLst>
                <a:ext uri="{FF2B5EF4-FFF2-40B4-BE49-F238E27FC236}">
                  <a16:creationId xmlns:a16="http://schemas.microsoft.com/office/drawing/2014/main" id="{36C813C9-8C14-4372-801A-DBB3E037EE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6">
              <a:extLst>
                <a:ext uri="{FF2B5EF4-FFF2-40B4-BE49-F238E27FC236}">
                  <a16:creationId xmlns:a16="http://schemas.microsoft.com/office/drawing/2014/main" id="{F253EC72-B338-4BBF-9042-C191E60067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6">
              <a:extLst>
                <a:ext uri="{FF2B5EF4-FFF2-40B4-BE49-F238E27FC236}">
                  <a16:creationId xmlns:a16="http://schemas.microsoft.com/office/drawing/2014/main" id="{7B28B5DF-2DA6-4E8F-817A-C1902DCD45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id="{09D7394F-F75D-4FED-8923-575F140FA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6">
              <a:extLst>
                <a:ext uri="{FF2B5EF4-FFF2-40B4-BE49-F238E27FC236}">
                  <a16:creationId xmlns:a16="http://schemas.microsoft.com/office/drawing/2014/main" id="{F172134A-6C32-4752-97D8-E661E6A263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6">
              <a:extLst>
                <a:ext uri="{FF2B5EF4-FFF2-40B4-BE49-F238E27FC236}">
                  <a16:creationId xmlns:a16="http://schemas.microsoft.com/office/drawing/2014/main" id="{6CAB8EBC-D1A2-4B27-9297-ADFA1B5C1A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6">
              <a:extLst>
                <a:ext uri="{FF2B5EF4-FFF2-40B4-BE49-F238E27FC236}">
                  <a16:creationId xmlns:a16="http://schemas.microsoft.com/office/drawing/2014/main" id="{6E5A44D5-4DED-4075-8C18-C4EE1E61AB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6">
              <a:extLst>
                <a:ext uri="{FF2B5EF4-FFF2-40B4-BE49-F238E27FC236}">
                  <a16:creationId xmlns:a16="http://schemas.microsoft.com/office/drawing/2014/main" id="{47E67357-8F43-4716-AF36-C4D3FAD577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6">
              <a:extLst>
                <a:ext uri="{FF2B5EF4-FFF2-40B4-BE49-F238E27FC236}">
                  <a16:creationId xmlns:a16="http://schemas.microsoft.com/office/drawing/2014/main" id="{CDB9D3D1-A9FF-4CC6-B6AD-51D73FCAE1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6">
              <a:extLst>
                <a:ext uri="{FF2B5EF4-FFF2-40B4-BE49-F238E27FC236}">
                  <a16:creationId xmlns:a16="http://schemas.microsoft.com/office/drawing/2014/main" id="{B1C55A0F-DE6D-4BE9-B90E-6857701710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6">
              <a:extLst>
                <a:ext uri="{FF2B5EF4-FFF2-40B4-BE49-F238E27FC236}">
                  <a16:creationId xmlns:a16="http://schemas.microsoft.com/office/drawing/2014/main" id="{6627EE65-8BCE-41D8-BE30-34A95B94247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6">
              <a:extLst>
                <a:ext uri="{FF2B5EF4-FFF2-40B4-BE49-F238E27FC236}">
                  <a16:creationId xmlns:a16="http://schemas.microsoft.com/office/drawing/2014/main" id="{FA999AE1-300A-4580-A684-3752E1FB0E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6">
              <a:extLst>
                <a:ext uri="{FF2B5EF4-FFF2-40B4-BE49-F238E27FC236}">
                  <a16:creationId xmlns:a16="http://schemas.microsoft.com/office/drawing/2014/main" id="{9BB492A4-E274-4551-A97A-AD8A2538EB6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id="{CBF53111-DF01-47C3-8596-B57862E0C3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6">
              <a:extLst>
                <a:ext uri="{FF2B5EF4-FFF2-40B4-BE49-F238E27FC236}">
                  <a16:creationId xmlns:a16="http://schemas.microsoft.com/office/drawing/2014/main" id="{C53F7DDB-439E-47C6-90BD-B22EA9B7CD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6">
              <a:extLst>
                <a:ext uri="{FF2B5EF4-FFF2-40B4-BE49-F238E27FC236}">
                  <a16:creationId xmlns:a16="http://schemas.microsoft.com/office/drawing/2014/main" id="{81E7F6E6-2542-47E1-AE43-9B182D3758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6">
              <a:extLst>
                <a:ext uri="{FF2B5EF4-FFF2-40B4-BE49-F238E27FC236}">
                  <a16:creationId xmlns:a16="http://schemas.microsoft.com/office/drawing/2014/main" id="{E777532A-71A5-494B-820C-48C05EC74C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6">
              <a:extLst>
                <a:ext uri="{FF2B5EF4-FFF2-40B4-BE49-F238E27FC236}">
                  <a16:creationId xmlns:a16="http://schemas.microsoft.com/office/drawing/2014/main" id="{70329985-9DF6-417E-8BE0-9292329455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00252936-908A-4F1A-B1D6-E291EDBA6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6">
              <a:extLst>
                <a:ext uri="{FF2B5EF4-FFF2-40B4-BE49-F238E27FC236}">
                  <a16:creationId xmlns:a16="http://schemas.microsoft.com/office/drawing/2014/main" id="{1614E059-CFCA-409A-8521-5A7B0CD0E4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">
              <a:extLst>
                <a:ext uri="{FF2B5EF4-FFF2-40B4-BE49-F238E27FC236}">
                  <a16:creationId xmlns:a16="http://schemas.microsoft.com/office/drawing/2014/main" id="{D67A4711-AC1A-4F94-B614-DDA70F4AB3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">
              <a:extLst>
                <a:ext uri="{FF2B5EF4-FFF2-40B4-BE49-F238E27FC236}">
                  <a16:creationId xmlns:a16="http://schemas.microsoft.com/office/drawing/2014/main" id="{7AC93D6D-B965-4CFB-82B3-C2F8189DD7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">
              <a:extLst>
                <a:ext uri="{FF2B5EF4-FFF2-40B4-BE49-F238E27FC236}">
                  <a16:creationId xmlns:a16="http://schemas.microsoft.com/office/drawing/2014/main" id="{00CA144B-A572-487C-B67D-E0784F6971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">
              <a:extLst>
                <a:ext uri="{FF2B5EF4-FFF2-40B4-BE49-F238E27FC236}">
                  <a16:creationId xmlns:a16="http://schemas.microsoft.com/office/drawing/2014/main" id="{E1487B58-3826-42D4-A325-3E4E04785B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">
              <a:extLst>
                <a:ext uri="{FF2B5EF4-FFF2-40B4-BE49-F238E27FC236}">
                  <a16:creationId xmlns:a16="http://schemas.microsoft.com/office/drawing/2014/main" id="{3C65D50D-4B63-4F19-93C9-926E0DA625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">
              <a:extLst>
                <a:ext uri="{FF2B5EF4-FFF2-40B4-BE49-F238E27FC236}">
                  <a16:creationId xmlns:a16="http://schemas.microsoft.com/office/drawing/2014/main" id="{91A9FD33-BBFB-4EB4-B633-06A023CB60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">
              <a:extLst>
                <a:ext uri="{FF2B5EF4-FFF2-40B4-BE49-F238E27FC236}">
                  <a16:creationId xmlns:a16="http://schemas.microsoft.com/office/drawing/2014/main" id="{8A25449F-C96E-43A9-BE7E-8415CB8CA9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">
              <a:extLst>
                <a:ext uri="{FF2B5EF4-FFF2-40B4-BE49-F238E27FC236}">
                  <a16:creationId xmlns:a16="http://schemas.microsoft.com/office/drawing/2014/main" id="{E852D294-5AE3-4C12-AE2F-1361C06DF2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6">
              <a:extLst>
                <a:ext uri="{FF2B5EF4-FFF2-40B4-BE49-F238E27FC236}">
                  <a16:creationId xmlns:a16="http://schemas.microsoft.com/office/drawing/2014/main" id="{D75B22CF-07E7-4A6F-B17D-758BBE5538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6">
              <a:extLst>
                <a:ext uri="{FF2B5EF4-FFF2-40B4-BE49-F238E27FC236}">
                  <a16:creationId xmlns:a16="http://schemas.microsoft.com/office/drawing/2014/main" id="{45BB4DE2-44BF-43BF-9C16-259FA34503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6">
              <a:extLst>
                <a:ext uri="{FF2B5EF4-FFF2-40B4-BE49-F238E27FC236}">
                  <a16:creationId xmlns:a16="http://schemas.microsoft.com/office/drawing/2014/main" id="{9082519B-328F-4D85-9648-AA99F35AF4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6">
              <a:extLst>
                <a:ext uri="{FF2B5EF4-FFF2-40B4-BE49-F238E27FC236}">
                  <a16:creationId xmlns:a16="http://schemas.microsoft.com/office/drawing/2014/main" id="{D9C1B58C-398E-452F-88B1-1E2D056BC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6">
              <a:extLst>
                <a:ext uri="{FF2B5EF4-FFF2-40B4-BE49-F238E27FC236}">
                  <a16:creationId xmlns:a16="http://schemas.microsoft.com/office/drawing/2014/main" id="{1215C438-62B6-48E8-93BD-2400CE7DCB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6">
              <a:extLst>
                <a:ext uri="{FF2B5EF4-FFF2-40B4-BE49-F238E27FC236}">
                  <a16:creationId xmlns:a16="http://schemas.microsoft.com/office/drawing/2014/main" id="{74287A1C-61DC-4764-AD91-0D8AE5D32F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6">
              <a:extLst>
                <a:ext uri="{FF2B5EF4-FFF2-40B4-BE49-F238E27FC236}">
                  <a16:creationId xmlns:a16="http://schemas.microsoft.com/office/drawing/2014/main" id="{935F5F69-3B06-47EE-8A58-9EFC1B83EC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6">
              <a:extLst>
                <a:ext uri="{FF2B5EF4-FFF2-40B4-BE49-F238E27FC236}">
                  <a16:creationId xmlns:a16="http://schemas.microsoft.com/office/drawing/2014/main" id="{1101FFF9-CF37-4721-8186-544775DE501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6">
              <a:extLst>
                <a:ext uri="{FF2B5EF4-FFF2-40B4-BE49-F238E27FC236}">
                  <a16:creationId xmlns:a16="http://schemas.microsoft.com/office/drawing/2014/main" id="{DA07B02B-AB92-4E6D-BE68-38C0C55A70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6">
              <a:extLst>
                <a:ext uri="{FF2B5EF4-FFF2-40B4-BE49-F238E27FC236}">
                  <a16:creationId xmlns:a16="http://schemas.microsoft.com/office/drawing/2014/main" id="{5C7F6697-9CF8-4C52-8134-856F37E69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6">
              <a:extLst>
                <a:ext uri="{FF2B5EF4-FFF2-40B4-BE49-F238E27FC236}">
                  <a16:creationId xmlns:a16="http://schemas.microsoft.com/office/drawing/2014/main" id="{71AE8640-CA8D-45ED-B293-E41C04107B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6">
              <a:extLst>
                <a:ext uri="{FF2B5EF4-FFF2-40B4-BE49-F238E27FC236}">
                  <a16:creationId xmlns:a16="http://schemas.microsoft.com/office/drawing/2014/main" id="{63C196AF-4D4C-4362-BDBF-EC89D3AF7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6">
              <a:extLst>
                <a:ext uri="{FF2B5EF4-FFF2-40B4-BE49-F238E27FC236}">
                  <a16:creationId xmlns:a16="http://schemas.microsoft.com/office/drawing/2014/main" id="{ACA5D87D-1923-4B8B-9B95-C833F20B3F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6">
              <a:extLst>
                <a:ext uri="{FF2B5EF4-FFF2-40B4-BE49-F238E27FC236}">
                  <a16:creationId xmlns:a16="http://schemas.microsoft.com/office/drawing/2014/main" id="{5168EF6E-C030-46F7-940B-B2259B19D5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6">
              <a:extLst>
                <a:ext uri="{FF2B5EF4-FFF2-40B4-BE49-F238E27FC236}">
                  <a16:creationId xmlns:a16="http://schemas.microsoft.com/office/drawing/2014/main" id="{A141EFDE-9FF6-4BED-B3E7-F887DDD960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16">
              <a:extLst>
                <a:ext uri="{FF2B5EF4-FFF2-40B4-BE49-F238E27FC236}">
                  <a16:creationId xmlns:a16="http://schemas.microsoft.com/office/drawing/2014/main" id="{F1BD7350-6598-41F6-9255-7CC3E31388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16">
              <a:extLst>
                <a:ext uri="{FF2B5EF4-FFF2-40B4-BE49-F238E27FC236}">
                  <a16:creationId xmlns:a16="http://schemas.microsoft.com/office/drawing/2014/main" id="{22AC9D57-87D8-4EB4-9431-D6A909D9B3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16">
              <a:extLst>
                <a:ext uri="{FF2B5EF4-FFF2-40B4-BE49-F238E27FC236}">
                  <a16:creationId xmlns:a16="http://schemas.microsoft.com/office/drawing/2014/main" id="{5E5F28C9-581C-4582-AFD5-64DAF5C058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16">
              <a:extLst>
                <a:ext uri="{FF2B5EF4-FFF2-40B4-BE49-F238E27FC236}">
                  <a16:creationId xmlns:a16="http://schemas.microsoft.com/office/drawing/2014/main" id="{A3946BBE-EEEB-45AB-8953-28E740687D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16">
              <a:extLst>
                <a:ext uri="{FF2B5EF4-FFF2-40B4-BE49-F238E27FC236}">
                  <a16:creationId xmlns:a16="http://schemas.microsoft.com/office/drawing/2014/main" id="{6CBC4E02-AAC1-4F30-A6A1-640557D976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16">
              <a:extLst>
                <a:ext uri="{FF2B5EF4-FFF2-40B4-BE49-F238E27FC236}">
                  <a16:creationId xmlns:a16="http://schemas.microsoft.com/office/drawing/2014/main" id="{B048D2CD-AC09-4285-A6D5-6EA03B3903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16">
              <a:extLst>
                <a:ext uri="{FF2B5EF4-FFF2-40B4-BE49-F238E27FC236}">
                  <a16:creationId xmlns:a16="http://schemas.microsoft.com/office/drawing/2014/main" id="{15EF59CC-EAE4-472E-9711-C258CA6562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16">
              <a:extLst>
                <a:ext uri="{FF2B5EF4-FFF2-40B4-BE49-F238E27FC236}">
                  <a16:creationId xmlns:a16="http://schemas.microsoft.com/office/drawing/2014/main" id="{0C37583E-F9BD-44A9-BE2D-5885FBF11A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16">
              <a:extLst>
                <a:ext uri="{FF2B5EF4-FFF2-40B4-BE49-F238E27FC236}">
                  <a16:creationId xmlns:a16="http://schemas.microsoft.com/office/drawing/2014/main" id="{C8F816AA-7759-4D40-8B9F-93CE389699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16">
              <a:extLst>
                <a:ext uri="{FF2B5EF4-FFF2-40B4-BE49-F238E27FC236}">
                  <a16:creationId xmlns:a16="http://schemas.microsoft.com/office/drawing/2014/main" id="{B65B9489-7839-490A-B77D-E0E3DFA52E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16">
              <a:extLst>
                <a:ext uri="{FF2B5EF4-FFF2-40B4-BE49-F238E27FC236}">
                  <a16:creationId xmlns:a16="http://schemas.microsoft.com/office/drawing/2014/main" id="{BECB7B9E-23EE-46B4-90EA-B68B9533FE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16">
              <a:extLst>
                <a:ext uri="{FF2B5EF4-FFF2-40B4-BE49-F238E27FC236}">
                  <a16:creationId xmlns:a16="http://schemas.microsoft.com/office/drawing/2014/main" id="{37F81689-425B-4586-BA28-A52EA6461B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16">
              <a:extLst>
                <a:ext uri="{FF2B5EF4-FFF2-40B4-BE49-F238E27FC236}">
                  <a16:creationId xmlns:a16="http://schemas.microsoft.com/office/drawing/2014/main" id="{F4E46C55-E55C-4DB9-84CB-12BA4E8360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AutoShape 3">
              <a:extLst>
                <a:ext uri="{FF2B5EF4-FFF2-40B4-BE49-F238E27FC236}">
                  <a16:creationId xmlns:a16="http://schemas.microsoft.com/office/drawing/2014/main" id="{9F7F7C91-FA75-4191-AB66-8DE3A6C2C91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9912350" y="127000"/>
              <a:ext cx="400050" cy="4278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B79D6001-5C23-4D4D-89FC-00A862D67E58}"/>
                </a:ext>
              </a:extLst>
            </p:cNvPr>
            <p:cNvGrpSpPr/>
            <p:nvPr userDrawn="1"/>
          </p:nvGrpSpPr>
          <p:grpSpPr>
            <a:xfrm>
              <a:off x="-664463" y="1060450"/>
              <a:ext cx="2884436" cy="4051302"/>
              <a:chOff x="-831850" y="581026"/>
              <a:chExt cx="3567113" cy="5010150"/>
            </a:xfrm>
          </p:grpSpPr>
          <p:sp>
            <p:nvSpPr>
              <p:cNvPr id="272" name="Freeform 10">
                <a:extLst>
                  <a:ext uri="{FF2B5EF4-FFF2-40B4-BE49-F238E27FC236}">
                    <a16:creationId xmlns:a16="http://schemas.microsoft.com/office/drawing/2014/main" id="{93E9F37A-6F37-4C9E-8DC1-2BE2587463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831850" y="2471738"/>
                <a:ext cx="3567113" cy="3119438"/>
              </a:xfrm>
              <a:custGeom>
                <a:avLst/>
                <a:gdLst>
                  <a:gd name="T0" fmla="*/ 434 w 464"/>
                  <a:gd name="T1" fmla="*/ 406 h 406"/>
                  <a:gd name="T2" fmla="*/ 30 w 464"/>
                  <a:gd name="T3" fmla="*/ 406 h 406"/>
                  <a:gd name="T4" fmla="*/ 0 w 464"/>
                  <a:gd name="T5" fmla="*/ 376 h 406"/>
                  <a:gd name="T6" fmla="*/ 0 w 464"/>
                  <a:gd name="T7" fmla="*/ 30 h 406"/>
                  <a:gd name="T8" fmla="*/ 30 w 464"/>
                  <a:gd name="T9" fmla="*/ 0 h 406"/>
                  <a:gd name="T10" fmla="*/ 434 w 464"/>
                  <a:gd name="T11" fmla="*/ 0 h 406"/>
                  <a:gd name="T12" fmla="*/ 464 w 464"/>
                  <a:gd name="T13" fmla="*/ 30 h 406"/>
                  <a:gd name="T14" fmla="*/ 464 w 464"/>
                  <a:gd name="T15" fmla="*/ 376 h 406"/>
                  <a:gd name="T16" fmla="*/ 434 w 464"/>
                  <a:gd name="T17" fmla="*/ 406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4" h="406">
                    <a:moveTo>
                      <a:pt x="434" y="406"/>
                    </a:moveTo>
                    <a:cubicBezTo>
                      <a:pt x="30" y="406"/>
                      <a:pt x="30" y="406"/>
                      <a:pt x="30" y="406"/>
                    </a:cubicBezTo>
                    <a:cubicBezTo>
                      <a:pt x="13" y="406"/>
                      <a:pt x="0" y="393"/>
                      <a:pt x="0" y="37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3" y="0"/>
                      <a:pt x="30" y="0"/>
                    </a:cubicBezTo>
                    <a:cubicBezTo>
                      <a:pt x="434" y="0"/>
                      <a:pt x="434" y="0"/>
                      <a:pt x="434" y="0"/>
                    </a:cubicBezTo>
                    <a:cubicBezTo>
                      <a:pt x="450" y="0"/>
                      <a:pt x="464" y="14"/>
                      <a:pt x="464" y="30"/>
                    </a:cubicBezTo>
                    <a:cubicBezTo>
                      <a:pt x="464" y="376"/>
                      <a:pt x="464" y="376"/>
                      <a:pt x="464" y="376"/>
                    </a:cubicBezTo>
                    <a:cubicBezTo>
                      <a:pt x="464" y="393"/>
                      <a:pt x="450" y="406"/>
                      <a:pt x="434" y="406"/>
                    </a:cubicBezTo>
                    <a:close/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11">
                <a:extLst>
                  <a:ext uri="{FF2B5EF4-FFF2-40B4-BE49-F238E27FC236}">
                    <a16:creationId xmlns:a16="http://schemas.microsoft.com/office/drawing/2014/main" id="{9622CA32-E887-4015-BE52-CE59C58A50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90538" y="3262313"/>
                <a:ext cx="914400" cy="1590675"/>
              </a:xfrm>
              <a:custGeom>
                <a:avLst/>
                <a:gdLst>
                  <a:gd name="T0" fmla="*/ 119 w 119"/>
                  <a:gd name="T1" fmla="*/ 60 h 207"/>
                  <a:gd name="T2" fmla="*/ 60 w 119"/>
                  <a:gd name="T3" fmla="*/ 0 h 207"/>
                  <a:gd name="T4" fmla="*/ 0 w 119"/>
                  <a:gd name="T5" fmla="*/ 60 h 207"/>
                  <a:gd name="T6" fmla="*/ 30 w 119"/>
                  <a:gd name="T7" fmla="*/ 112 h 207"/>
                  <a:gd name="T8" fmla="*/ 11 w 119"/>
                  <a:gd name="T9" fmla="*/ 207 h 207"/>
                  <a:gd name="T10" fmla="*/ 108 w 119"/>
                  <a:gd name="T11" fmla="*/ 207 h 207"/>
                  <a:gd name="T12" fmla="*/ 89 w 119"/>
                  <a:gd name="T13" fmla="*/ 112 h 207"/>
                  <a:gd name="T14" fmla="*/ 119 w 119"/>
                  <a:gd name="T15" fmla="*/ 6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9" h="207">
                    <a:moveTo>
                      <a:pt x="119" y="60"/>
                    </a:moveTo>
                    <a:cubicBezTo>
                      <a:pt x="119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82"/>
                      <a:pt x="12" y="102"/>
                      <a:pt x="30" y="112"/>
                    </a:cubicBezTo>
                    <a:cubicBezTo>
                      <a:pt x="11" y="207"/>
                      <a:pt x="11" y="207"/>
                      <a:pt x="11" y="207"/>
                    </a:cubicBezTo>
                    <a:cubicBezTo>
                      <a:pt x="108" y="207"/>
                      <a:pt x="108" y="207"/>
                      <a:pt x="108" y="207"/>
                    </a:cubicBezTo>
                    <a:cubicBezTo>
                      <a:pt x="89" y="112"/>
                      <a:pt x="89" y="112"/>
                      <a:pt x="89" y="112"/>
                    </a:cubicBezTo>
                    <a:cubicBezTo>
                      <a:pt x="107" y="102"/>
                      <a:pt x="119" y="82"/>
                      <a:pt x="119" y="60"/>
                    </a:cubicBezTo>
                    <a:close/>
                  </a:path>
                </a:pathLst>
              </a:custGeom>
              <a:solidFill>
                <a:srgbClr val="920000"/>
              </a:solidFill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12">
                <a:extLst>
                  <a:ext uri="{FF2B5EF4-FFF2-40B4-BE49-F238E27FC236}">
                    <a16:creationId xmlns:a16="http://schemas.microsoft.com/office/drawing/2014/main" id="{15857072-129D-4B83-AEDA-E98AD3A5AE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239713" y="581026"/>
                <a:ext cx="2382838" cy="1958975"/>
              </a:xfrm>
              <a:custGeom>
                <a:avLst/>
                <a:gdLst>
                  <a:gd name="T0" fmla="*/ 0 w 310"/>
                  <a:gd name="T1" fmla="*/ 253 h 255"/>
                  <a:gd name="T2" fmla="*/ 0 w 310"/>
                  <a:gd name="T3" fmla="*/ 155 h 255"/>
                  <a:gd name="T4" fmla="*/ 155 w 310"/>
                  <a:gd name="T5" fmla="*/ 0 h 255"/>
                  <a:gd name="T6" fmla="*/ 310 w 310"/>
                  <a:gd name="T7" fmla="*/ 155 h 255"/>
                  <a:gd name="T8" fmla="*/ 310 w 310"/>
                  <a:gd name="T9" fmla="*/ 255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255">
                    <a:moveTo>
                      <a:pt x="0" y="253"/>
                    </a:moveTo>
                    <a:cubicBezTo>
                      <a:pt x="0" y="155"/>
                      <a:pt x="0" y="155"/>
                      <a:pt x="0" y="155"/>
                    </a:cubicBezTo>
                    <a:cubicBezTo>
                      <a:pt x="0" y="69"/>
                      <a:pt x="69" y="0"/>
                      <a:pt x="155" y="0"/>
                    </a:cubicBezTo>
                    <a:cubicBezTo>
                      <a:pt x="240" y="0"/>
                      <a:pt x="310" y="69"/>
                      <a:pt x="310" y="155"/>
                    </a:cubicBezTo>
                    <a:cubicBezTo>
                      <a:pt x="310" y="255"/>
                      <a:pt x="310" y="255"/>
                      <a:pt x="310" y="255"/>
                    </a:cubicBezTo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395FD607-A9EB-4369-8C8B-71A1A9564207}"/>
                </a:ext>
              </a:extLst>
            </p:cNvPr>
            <p:cNvSpPr/>
            <p:nvPr userDrawn="1"/>
          </p:nvSpPr>
          <p:spPr>
            <a:xfrm>
              <a:off x="-1327308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5CCAC69A-2B74-4981-825D-C3244AD95072}"/>
                </a:ext>
              </a:extLst>
            </p:cNvPr>
            <p:cNvSpPr/>
            <p:nvPr userDrawn="1"/>
          </p:nvSpPr>
          <p:spPr>
            <a:xfrm>
              <a:off x="10973671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660DB5A1-D3C7-4B82-A883-81AAAD318502}"/>
                </a:ext>
              </a:extLst>
            </p:cNvPr>
            <p:cNvSpPr/>
            <p:nvPr userDrawn="1"/>
          </p:nvSpPr>
          <p:spPr>
            <a:xfrm rot="16200000">
              <a:off x="5129275" y="-5934192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2F05F0F-A34E-4FE9-AFF6-B23AF6C59A1F}"/>
                </a:ext>
              </a:extLst>
            </p:cNvPr>
            <p:cNvSpPr/>
            <p:nvPr userDrawn="1"/>
          </p:nvSpPr>
          <p:spPr>
            <a:xfrm rot="16200000">
              <a:off x="5129270" y="643723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2072" y="3767328"/>
            <a:ext cx="7461504" cy="590931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862072" y="4361688"/>
            <a:ext cx="7461504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67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7112A4-5D5B-4EFA-A84C-A0A181665097}"/>
              </a:ext>
            </a:extLst>
          </p:cNvPr>
          <p:cNvSpPr/>
          <p:nvPr userDrawn="1"/>
        </p:nvSpPr>
        <p:spPr>
          <a:xfrm>
            <a:off x="9859926" y="5721963"/>
            <a:ext cx="1006548" cy="3173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5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8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</p:spPr>
        <p:txBody>
          <a:bodyPr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074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n object&#10;&#10;Description automatically generated">
            <a:extLst>
              <a:ext uri="{FF2B5EF4-FFF2-40B4-BE49-F238E27FC236}">
                <a16:creationId xmlns:a16="http://schemas.microsoft.com/office/drawing/2014/main" id="{DB5BC97F-BE1C-4CC1-A0F8-EF37ABD2FD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972" t="57574" r="35602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1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pider&#10;&#10;Description automatically generated">
            <a:extLst>
              <a:ext uri="{FF2B5EF4-FFF2-40B4-BE49-F238E27FC236}">
                <a16:creationId xmlns:a16="http://schemas.microsoft.com/office/drawing/2014/main" id="{312387AB-4080-4B69-BFCF-F134EF12C7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305" t="3895" r="12403" b="26543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8805453-93BD-4B24-A658-29DCC01129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13889" y="4436465"/>
            <a:ext cx="1601595" cy="129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accent4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370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230188" indent="-23018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400">
                <a:solidFill>
                  <a:schemeClr val="accent4"/>
                </a:solidFill>
              </a:defRPr>
            </a:lvl1pPr>
            <a:lvl2pPr marL="800100" indent="-22860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200">
                <a:solidFill>
                  <a:schemeClr val="accent4"/>
                </a:solidFill>
              </a:defRPr>
            </a:lvl2pPr>
            <a:lvl3pPr marL="1258888" indent="-169863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000">
                <a:solidFill>
                  <a:schemeClr val="accent4"/>
                </a:solidFill>
                <a:latin typeface="Trebuchet MS" panose="020B0603020202020204" pitchFamily="34" charset="0"/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056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accent4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68283" y="5775855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i="0" kern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69192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accent4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8CF8-E6F1-4C71-A0F0-EB56510727F2}"/>
              </a:ext>
            </a:extLst>
          </p:cNvPr>
          <p:cNvSpPr/>
          <p:nvPr userDrawn="1"/>
        </p:nvSpPr>
        <p:spPr>
          <a:xfrm>
            <a:off x="9868093" y="5829880"/>
            <a:ext cx="1104707" cy="342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6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32" y="1798590"/>
            <a:ext cx="4204402" cy="618631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31" y="3071579"/>
            <a:ext cx="4192841" cy="2517089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1pPr>
            <a:lvl2pPr marL="57150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2pPr>
            <a:lvl3pPr marL="1089025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32" y="2348397"/>
            <a:ext cx="4204402" cy="525463"/>
          </a:xfrm>
        </p:spPr>
        <p:txBody>
          <a:bodyPr/>
          <a:lstStyle>
            <a:lvl1pPr marL="0" indent="0" algn="l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9636012" y="5699915"/>
            <a:ext cx="1336788" cy="472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6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0" y="1798590"/>
            <a:ext cx="5440680" cy="618631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3480" y="2916936"/>
            <a:ext cx="5431536" cy="2517089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1pPr>
            <a:lvl2pPr marL="57150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2pPr>
            <a:lvl3pPr marL="1089025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0" y="2368296"/>
            <a:ext cx="5440680" cy="525463"/>
          </a:xfrm>
        </p:spPr>
        <p:txBody>
          <a:bodyPr/>
          <a:lstStyle>
            <a:lvl1pPr marL="0" indent="0" algn="l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9636012" y="5699915"/>
            <a:ext cx="1336788" cy="472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0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302B7CA-37AE-4D42-BAAD-C239CA228A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5967" t="57160" r="5663" b="17308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3" y="521208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2002368"/>
            <a:ext cx="9948931" cy="3734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9749165" y="5857880"/>
            <a:ext cx="32102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700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900" cap="none" baseline="0">
                <a:solidFill>
                  <a:schemeClr val="accent5"/>
                </a:solidFill>
              </a:rPr>
              <a:t> </a:t>
            </a:r>
            <a:endParaRPr lang="en-US" sz="900" cap="none">
              <a:solidFill>
                <a:schemeClr val="accent5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97EF6C-CD1B-46EA-95AA-C34DEE8C7153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288289" y="5814736"/>
            <a:ext cx="475887" cy="23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907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80" r:id="rId1"/>
    <p:sldLayoutId id="2147483985" r:id="rId2"/>
    <p:sldLayoutId id="2147483896" r:id="rId3"/>
    <p:sldLayoutId id="2147483981" r:id="rId4"/>
    <p:sldLayoutId id="2147483971" r:id="rId5"/>
    <p:sldLayoutId id="2147483988" r:id="rId6"/>
    <p:sldLayoutId id="2147483969" r:id="rId7"/>
    <p:sldLayoutId id="2147483990" r:id="rId8"/>
    <p:sldLayoutId id="2147483989" r:id="rId9"/>
    <p:sldLayoutId id="2147483919" r:id="rId10"/>
    <p:sldLayoutId id="2147483954" r:id="rId11"/>
    <p:sldLayoutId id="2147483984" r:id="rId12"/>
    <p:sldLayoutId id="2147483898" r:id="rId13"/>
    <p:sldLayoutId id="2147483926" r:id="rId14"/>
    <p:sldLayoutId id="2147483899" r:id="rId15"/>
    <p:sldLayoutId id="2147483901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0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400" b="0">
          <a:solidFill>
            <a:schemeClr val="accent4"/>
          </a:solidFill>
          <a:latin typeface="Trebuchet MS" pitchFamily="34" charset="0"/>
          <a:ea typeface="+mn-ea"/>
          <a:cs typeface="+mn-cs"/>
        </a:defRPr>
      </a:lvl1pPr>
      <a:lvl2pPr marL="57150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200" b="0">
          <a:solidFill>
            <a:schemeClr val="accent4"/>
          </a:solidFill>
          <a:latin typeface="Trebuchet MS" pitchFamily="34" charset="0"/>
        </a:defRPr>
      </a:lvl2pPr>
      <a:lvl3pPr marL="1089025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100" b="0">
          <a:solidFill>
            <a:schemeClr val="accent4"/>
          </a:solidFill>
          <a:latin typeface="Trebuchet MS" pitchFamily="34" charset="0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hyperlink" Target="https://developer.download.nvidia.com/video/gputechconf/gtc/2019/presentation/s9730-packet-processing-on-gpu-at-100gbe-line-rate.pdf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eveloper.download.nvidia.com/video/gputechconf/gtc/2019/presentation/s9730-packet-processing-on-gpu-at-100gbe-line-rate.pdf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05/07/2020</a:t>
            </a:r>
          </a:p>
        </p:txBody>
      </p:sp>
      <p:sp>
        <p:nvSpPr>
          <p:cNvPr id="5" name="Title 10"/>
          <p:cNvSpPr>
            <a:spLocks noGrp="1"/>
          </p:cNvSpPr>
          <p:nvPr>
            <p:ph type="title"/>
          </p:nvPr>
        </p:nvSpPr>
        <p:spPr>
          <a:xfrm>
            <a:off x="685799" y="3468914"/>
            <a:ext cx="6295571" cy="1304369"/>
          </a:xfrm>
        </p:spPr>
        <p:txBody>
          <a:bodyPr/>
          <a:lstStyle/>
          <a:p>
            <a:r>
              <a:rPr lang="en-US"/>
              <a:t>inline PHY acceleration: </a:t>
            </a:r>
            <a:br>
              <a:rPr lang="en-US"/>
            </a:br>
            <a:r>
              <a:rPr lang="en-US"/>
              <a:t>a GPU based framework</a:t>
            </a:r>
          </a:p>
        </p:txBody>
      </p:sp>
    </p:spTree>
    <p:extLst>
      <p:ext uri="{BB962C8B-B14F-4D97-AF65-F5344CB8AC3E}">
        <p14:creationId xmlns:p14="http://schemas.microsoft.com/office/powerpoint/2010/main" val="311677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0CEF-ECA6-4D28-B4D3-42BD93201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99D07-1473-4F07-9682-DED2420E2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" y="2103035"/>
            <a:ext cx="10024454" cy="3693758"/>
          </a:xfrm>
        </p:spPr>
        <p:txBody>
          <a:bodyPr/>
          <a:lstStyle/>
          <a:p>
            <a:r>
              <a:rPr lang="en-US" sz="2000" dirty="0"/>
              <a:t>To illustrate C-plane and U-plane data flows for </a:t>
            </a:r>
            <a:r>
              <a:rPr lang="en-US" sz="2000" dirty="0">
                <a:solidFill>
                  <a:schemeClr val="tx2"/>
                </a:solidFill>
              </a:rPr>
              <a:t>GPU</a:t>
            </a:r>
            <a:r>
              <a:rPr lang="en-US" sz="2000" dirty="0"/>
              <a:t> based inline PHY acceleration architecture.</a:t>
            </a:r>
          </a:p>
        </p:txBody>
      </p:sp>
    </p:spTree>
    <p:extLst>
      <p:ext uri="{BB962C8B-B14F-4D97-AF65-F5344CB8AC3E}">
        <p14:creationId xmlns:p14="http://schemas.microsoft.com/office/powerpoint/2010/main" val="211350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499437"/>
            <a:ext cx="9976104" cy="590931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69573" y="1568198"/>
            <a:ext cx="9948672" cy="417699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GPU</a:t>
            </a:r>
            <a:r>
              <a:rPr lang="en-US" sz="2000" dirty="0"/>
              <a:t> based inline PHY acceleration architecture.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C-plane and U-plane data flow in uplink.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C-plane and U-plane data flow in downlink.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Direct communication between </a:t>
            </a:r>
            <a:r>
              <a:rPr lang="en-US" sz="1800" dirty="0">
                <a:solidFill>
                  <a:schemeClr val="tx2"/>
                </a:solidFill>
              </a:rPr>
              <a:t>GPU</a:t>
            </a:r>
            <a:r>
              <a:rPr lang="en-US" sz="1800" dirty="0"/>
              <a:t> and NIC.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Proposal.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3273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rebuchet MS"/>
              </a:rPr>
              <a:t>Control and user plane data flow (Uplink)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D76C8E14-745C-4A18-9C72-28223187C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48" y="1328862"/>
            <a:ext cx="10231657" cy="182840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L2 initiates PHY layer processing in UL by sending UL Config. request to L1 controller on </a:t>
            </a:r>
            <a:r>
              <a:rPr lang="en-US" dirty="0">
                <a:solidFill>
                  <a:srgbClr val="00B0F0"/>
                </a:solidFill>
              </a:rPr>
              <a:t>CPU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L1 controller encapsulates (eCPRI) and sends C-plane packets to O-RU.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 response, O-RU sends U-plane packets over fronthaul, which are directly stored in the </a:t>
            </a:r>
            <a:r>
              <a:rPr lang="en-US" dirty="0">
                <a:solidFill>
                  <a:schemeClr val="tx2"/>
                </a:solidFill>
              </a:rPr>
              <a:t>GPU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0C31629-C7C2-40F0-AD03-6E1FE1366CEB}"/>
              </a:ext>
            </a:extLst>
          </p:cNvPr>
          <p:cNvSpPr txBox="1">
            <a:spLocks/>
          </p:cNvSpPr>
          <p:nvPr/>
        </p:nvSpPr>
        <p:spPr bwMode="auto">
          <a:xfrm>
            <a:off x="498348" y="2656255"/>
            <a:ext cx="4280686" cy="3081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400" b="0">
                <a:solidFill>
                  <a:schemeClr val="accent4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200" b="0">
                <a:solidFill>
                  <a:schemeClr val="accent4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100" b="0">
                <a:solidFill>
                  <a:schemeClr val="accent4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342900" indent="-342900">
              <a:buFont typeface="+mj-lt"/>
              <a:buAutoNum type="arabicPeriod" startAt="4"/>
            </a:pPr>
            <a:r>
              <a:rPr lang="en-US" dirty="0"/>
              <a:t>The received packets on U-plane are out-of-order in the </a:t>
            </a:r>
            <a:r>
              <a:rPr lang="en-US" dirty="0">
                <a:solidFill>
                  <a:schemeClr val="tx2"/>
                </a:solidFill>
              </a:rPr>
              <a:t>GPU</a:t>
            </a:r>
            <a:r>
              <a:rPr lang="en-US" dirty="0"/>
              <a:t> mempool. 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A CUDA kernel on the </a:t>
            </a:r>
            <a:r>
              <a:rPr lang="en-US" dirty="0">
                <a:solidFill>
                  <a:schemeClr val="tx2"/>
                </a:solidFill>
              </a:rPr>
              <a:t>GPU</a:t>
            </a:r>
            <a:r>
              <a:rPr lang="en-US" dirty="0"/>
              <a:t> is tasked with “data placement”, which essentially reorders the data packets in contiguous input buffer.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en-US" dirty="0"/>
              <a:t>Once all packets are ordered, data placement kernel quits, and UL PHY processing is initiated on CUDA stream on the </a:t>
            </a:r>
            <a:r>
              <a:rPr lang="en-US" dirty="0">
                <a:solidFill>
                  <a:schemeClr val="tx2"/>
                </a:solidFill>
              </a:rPr>
              <a:t>GPU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dirty="0"/>
              <a:t>Post PHY processing, the output is returned from the </a:t>
            </a:r>
            <a:r>
              <a:rPr lang="en-US" dirty="0">
                <a:solidFill>
                  <a:schemeClr val="tx2"/>
                </a:solidFill>
              </a:rPr>
              <a:t>GPU</a:t>
            </a:r>
            <a:r>
              <a:rPr lang="en-US" dirty="0"/>
              <a:t> output buffer to the upper layer (L2) on </a:t>
            </a:r>
            <a:r>
              <a:rPr lang="en-US" dirty="0">
                <a:solidFill>
                  <a:srgbClr val="00B0F0"/>
                </a:solidFill>
              </a:rPr>
              <a:t>CPU</a:t>
            </a:r>
            <a:r>
              <a:rPr lang="en-US" dirty="0"/>
              <a:t> using GPU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CPU memory copy.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26CFD8-9036-4FB4-AD24-768B92F5D223}"/>
              </a:ext>
            </a:extLst>
          </p:cNvPr>
          <p:cNvSpPr txBox="1"/>
          <p:nvPr/>
        </p:nvSpPr>
        <p:spPr>
          <a:xfrm>
            <a:off x="5848712" y="5541954"/>
            <a:ext cx="4186684" cy="2585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C-plane and U-plane data flow in UL (PUSCH as example)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34E4F4-3132-4254-A25D-13C29A448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105" y="2632066"/>
            <a:ext cx="6057900" cy="290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</a:rPr>
              <a:t>Control and user plane data flow (downlink)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D76C8E14-745C-4A18-9C72-28223187C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366" y="1441677"/>
            <a:ext cx="9927188" cy="4513797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L2 initiates PHY layer processing in DL by sending DL Config. request to L1 controller on </a:t>
            </a:r>
            <a:r>
              <a:rPr lang="en-US" dirty="0">
                <a:solidFill>
                  <a:srgbClr val="00B0F0"/>
                </a:solidFill>
              </a:rPr>
              <a:t>CPU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902F0AF-F34D-4EAF-912E-16D20B77C033}"/>
              </a:ext>
            </a:extLst>
          </p:cNvPr>
          <p:cNvSpPr txBox="1">
            <a:spLocks/>
          </p:cNvSpPr>
          <p:nvPr/>
        </p:nvSpPr>
        <p:spPr bwMode="auto">
          <a:xfrm>
            <a:off x="707366" y="1957383"/>
            <a:ext cx="3479321" cy="3306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400" b="0">
                <a:solidFill>
                  <a:schemeClr val="accent4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200" b="0">
                <a:solidFill>
                  <a:schemeClr val="accent4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100" b="0">
                <a:solidFill>
                  <a:schemeClr val="accent4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342900" indent="-342900">
              <a:buFont typeface="+mj-lt"/>
              <a:buAutoNum type="arabicPeriod" startAt="2"/>
            </a:pPr>
            <a:r>
              <a:rPr lang="en-US" dirty="0"/>
              <a:t>L1 initiates DL data pipeline on CUDA stream on the </a:t>
            </a:r>
            <a:r>
              <a:rPr lang="en-US" dirty="0">
                <a:solidFill>
                  <a:schemeClr val="tx2"/>
                </a:solidFill>
              </a:rPr>
              <a:t>GPU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dirty="0"/>
              <a:t>The DL output buffer holding the processed data from DL PHY pipeline resides in the </a:t>
            </a:r>
            <a:r>
              <a:rPr lang="en-US" dirty="0">
                <a:solidFill>
                  <a:schemeClr val="tx2"/>
                </a:solidFill>
              </a:rPr>
              <a:t>GPU</a:t>
            </a:r>
            <a:r>
              <a:rPr lang="en-US" dirty="0"/>
              <a:t> memory.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dirty="0"/>
              <a:t>L1 generates O-RAN formatted (eCPRI) C-plane packets in the </a:t>
            </a:r>
            <a:r>
              <a:rPr lang="en-US" dirty="0">
                <a:solidFill>
                  <a:srgbClr val="00B0F0"/>
                </a:solidFill>
              </a:rPr>
              <a:t>CPU</a:t>
            </a:r>
            <a:r>
              <a:rPr lang="en-US" dirty="0"/>
              <a:t> and send to O-RU. 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dirty="0"/>
              <a:t>U-plane data from DL output buffer are framed into O-RAN compliant packets in GPU DPDK mempool and are directly sent from the </a:t>
            </a:r>
            <a:r>
              <a:rPr lang="en-US" dirty="0">
                <a:solidFill>
                  <a:schemeClr val="tx2"/>
                </a:solidFill>
              </a:rPr>
              <a:t>GPU</a:t>
            </a:r>
            <a:r>
              <a:rPr lang="en-US" dirty="0"/>
              <a:t> to NIC, symbol-by-symbol.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4DC5C-F4E4-4811-833D-65681B18BBC9}"/>
              </a:ext>
            </a:extLst>
          </p:cNvPr>
          <p:cNvSpPr txBox="1"/>
          <p:nvPr/>
        </p:nvSpPr>
        <p:spPr>
          <a:xfrm>
            <a:off x="6199517" y="4747462"/>
            <a:ext cx="3134264" cy="2585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>
                <a:solidFill>
                  <a:schemeClr val="bg1"/>
                </a:solidFill>
                <a:latin typeface="Trebuchet MS" panose="020B0603020202020204" pitchFamily="34" charset="0"/>
              </a:rPr>
              <a:t>C-plane and U-plane data flow in DL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96FFF3-FF41-4EC1-BF21-71E81C5A4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687" y="1928062"/>
            <a:ext cx="64865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9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Background: GPU DPDK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FDBE7ACD-413B-4066-A1B4-34E817F8D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91" y="1486900"/>
            <a:ext cx="4804016" cy="3577926"/>
          </a:xfrm>
        </p:spPr>
        <p:txBody>
          <a:bodyPr/>
          <a:lstStyle/>
          <a:p>
            <a:r>
              <a:rPr lang="en-US" sz="1800" u="sng" dirty="0">
                <a:solidFill>
                  <a:schemeClr val="tx2"/>
                </a:solidFill>
              </a:rPr>
              <a:t>DPDK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Mbuf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Mbuf library provides ability to allocate/free buffers (mbufs) by DPDK to store data packets.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Each mbuf has a header part (metadata) and a payload part (content).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DPDK usually embeds metadata within a single memory buffer, followed by a fixed size area for the payload (e.g. packet data).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Mbufs are stored in mempool within host memory, using Mempool library.</a:t>
            </a:r>
          </a:p>
          <a:p>
            <a:pPr lvl="1"/>
            <a:endParaRPr lang="en-US" dirty="0"/>
          </a:p>
          <a:p>
            <a:endParaRPr lang="en-US" sz="1800" dirty="0"/>
          </a:p>
          <a:p>
            <a:pPr lvl="1"/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4CB0E1-D9E4-415F-9C80-DB54DC856B21}"/>
              </a:ext>
            </a:extLst>
          </p:cNvPr>
          <p:cNvSpPr/>
          <p:nvPr/>
        </p:nvSpPr>
        <p:spPr>
          <a:xfrm>
            <a:off x="5362007" y="29014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 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EBB277DD-74DA-4307-91D4-6CEADEA6B943}"/>
              </a:ext>
            </a:extLst>
          </p:cNvPr>
          <p:cNvSpPr txBox="1">
            <a:spLocks/>
          </p:cNvSpPr>
          <p:nvPr/>
        </p:nvSpPr>
        <p:spPr bwMode="auto">
          <a:xfrm>
            <a:off x="6124755" y="1486900"/>
            <a:ext cx="4539803" cy="3129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400" b="0">
                <a:solidFill>
                  <a:schemeClr val="accent4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200" b="0">
                <a:solidFill>
                  <a:schemeClr val="accent4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100" b="0">
                <a:solidFill>
                  <a:schemeClr val="accent4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defTabSz="914400"/>
            <a:r>
              <a:rPr lang="en-US" sz="1800" u="sng" kern="0" dirty="0">
                <a:solidFill>
                  <a:schemeClr val="tx2"/>
                </a:solidFill>
                <a:latin typeface="Trebuchet MS"/>
              </a:rPr>
              <a:t>GPU DPDK*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1600" kern="0" dirty="0"/>
              <a:t>Conventional DPDK mempool is not suitable.</a:t>
            </a:r>
          </a:p>
          <a:p>
            <a:pPr marL="857250" lvl="1" indent="-285750" defTabSz="914400">
              <a:buFont typeface="Arial" panose="020B0604020202020204" pitchFamily="34" charset="0"/>
              <a:buChar char="•"/>
            </a:pPr>
            <a:r>
              <a:rPr lang="en-US" sz="1400" kern="0" dirty="0"/>
              <a:t>Mbufs reside in host (</a:t>
            </a:r>
            <a:r>
              <a:rPr lang="en-US" sz="1400" kern="0" dirty="0">
                <a:solidFill>
                  <a:srgbClr val="00B0F0"/>
                </a:solidFill>
              </a:rPr>
              <a:t>CPU</a:t>
            </a:r>
            <a:r>
              <a:rPr lang="en-US" sz="1400" kern="0" dirty="0"/>
              <a:t>) memory, not directly visible/accessible from </a:t>
            </a:r>
            <a:r>
              <a:rPr lang="en-US" sz="1400" kern="0" dirty="0">
                <a:solidFill>
                  <a:schemeClr val="tx2"/>
                </a:solidFill>
              </a:rPr>
              <a:t>GPU</a:t>
            </a:r>
            <a:r>
              <a:rPr lang="en-US" sz="1400" kern="0" dirty="0"/>
              <a:t>.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1600" kern="0" dirty="0">
                <a:latin typeface="Trebuchet MS"/>
              </a:rPr>
              <a:t>Solution: use of </a:t>
            </a:r>
            <a:r>
              <a:rPr lang="en-US" sz="1600" b="1" kern="0" dirty="0">
                <a:latin typeface="Trebuchet MS"/>
              </a:rPr>
              <a:t>separate</a:t>
            </a:r>
            <a:r>
              <a:rPr lang="en-US" sz="1600" kern="0" dirty="0">
                <a:latin typeface="Trebuchet MS"/>
              </a:rPr>
              <a:t> memory buffers </a:t>
            </a:r>
            <a:r>
              <a:rPr lang="en-US" sz="1600" kern="0">
                <a:latin typeface="Trebuchet MS"/>
              </a:rPr>
              <a:t>for mbufs’ </a:t>
            </a:r>
            <a:r>
              <a:rPr lang="en-US" sz="1600" kern="0" dirty="0">
                <a:latin typeface="Trebuchet MS"/>
              </a:rPr>
              <a:t>metadata and payload.</a:t>
            </a:r>
          </a:p>
          <a:p>
            <a:pPr marL="857250" lvl="1" indent="-285750" defTabSz="914400">
              <a:buFont typeface="Arial" panose="020B0604020202020204" pitchFamily="34" charset="0"/>
              <a:buChar char="•"/>
            </a:pPr>
            <a:r>
              <a:rPr lang="en-US" sz="1400" kern="0" dirty="0">
                <a:latin typeface="Trebuchet MS"/>
                <a:ea typeface="MS PGothic"/>
              </a:rPr>
              <a:t>Feature introduced since DPDK v18.05.</a:t>
            </a:r>
          </a:p>
          <a:p>
            <a:pPr marL="857250" lvl="1" indent="-285750" defTabSz="914400">
              <a:buFont typeface="Arial" panose="020B0604020202020204" pitchFamily="34" charset="0"/>
              <a:buChar char="•"/>
            </a:pPr>
            <a:r>
              <a:rPr lang="en-US" sz="1400" kern="0" dirty="0">
                <a:latin typeface="Trebuchet MS"/>
                <a:ea typeface="MS PGothic"/>
              </a:rPr>
              <a:t>Payload resides in an external memory area with respect to the header.</a:t>
            </a:r>
          </a:p>
          <a:p>
            <a:pPr lvl="1" defTabSz="914400"/>
            <a:endParaRPr lang="en-US" sz="1400" kern="0" dirty="0"/>
          </a:p>
          <a:p>
            <a:pPr defTabSz="914400"/>
            <a:endParaRPr lang="en-US" sz="1800" kern="0" dirty="0"/>
          </a:p>
          <a:p>
            <a:pPr marL="857250" lvl="1" indent="-285750" defTabSz="914400">
              <a:buFont typeface="Arial" panose="020B0604020202020204" pitchFamily="34" charset="0"/>
              <a:buChar char="•"/>
            </a:pPr>
            <a:endParaRPr lang="en-US" sz="1600" kern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F34413-2604-4EE1-B48B-27474216674C}"/>
              </a:ext>
            </a:extLst>
          </p:cNvPr>
          <p:cNvSpPr txBox="1"/>
          <p:nvPr/>
        </p:nvSpPr>
        <p:spPr>
          <a:xfrm>
            <a:off x="406730" y="5880572"/>
            <a:ext cx="9306614" cy="2308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000">
                <a:solidFill>
                  <a:schemeClr val="bg1"/>
                </a:solidFill>
                <a:latin typeface="Trebuchet MS" panose="020B0603020202020204" pitchFamily="34" charset="0"/>
                <a:hlinkClick r:id="rId2"/>
              </a:rPr>
              <a:t>*https://developer.download.nvidia.com/video/gputechconf/gtc/2019/presentation/s9730-packet-processing-on-gpu-at-100gbe-line-rate.pdf</a:t>
            </a:r>
            <a:endParaRPr lang="en-US" sz="100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4A29F4-6CFC-4F51-987A-B349158A6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80" y="5032407"/>
            <a:ext cx="5010627" cy="7543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AB774E-E6FB-40B3-9672-46C0EEE1D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793" y="4710462"/>
            <a:ext cx="512445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55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67438"/>
            <a:ext cx="9976104" cy="590931"/>
          </a:xfrm>
        </p:spPr>
        <p:txBody>
          <a:bodyPr/>
          <a:lstStyle/>
          <a:p>
            <a:r>
              <a:rPr lang="en-US" dirty="0"/>
              <a:t>GpU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↔ </a:t>
            </a:r>
            <a:r>
              <a:rPr lang="en-US" dirty="0"/>
              <a:t>nic direct communication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3730C83B-355E-4FE9-967D-3FC057A20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586" y="1293812"/>
            <a:ext cx="9976103" cy="154439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latin typeface="Trebuchet MS"/>
              </a:rPr>
              <a:t>GPU</a:t>
            </a:r>
            <a:r>
              <a:rPr lang="en-US" sz="1400" dirty="0">
                <a:latin typeface="Trebuchet MS"/>
              </a:rPr>
              <a:t> and NIC are connected to the same PCIe root complex.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rebuchet MS"/>
              </a:rPr>
              <a:t>Rx queue is created by the application in the </a:t>
            </a:r>
            <a:r>
              <a:rPr lang="en-US" dirty="0">
                <a:solidFill>
                  <a:srgbClr val="00B0F0"/>
                </a:solidFill>
                <a:latin typeface="Trebuchet MS"/>
              </a:rPr>
              <a:t>CPU</a:t>
            </a:r>
            <a:r>
              <a:rPr lang="en-US" dirty="0">
                <a:latin typeface="Trebuchet MS"/>
              </a:rPr>
              <a:t> (host) memory.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rebuchet MS"/>
              </a:rPr>
              <a:t>NIC creates descriptors in the Rx queue to inform the application of new data arrival in UL.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rebuchet MS"/>
                <a:hlinkClick r:id="rId2"/>
              </a:rPr>
              <a:t>GPU DPDK</a:t>
            </a:r>
            <a:r>
              <a:rPr lang="en-US" dirty="0">
                <a:latin typeface="Trebuchet MS"/>
              </a:rPr>
              <a:t> embeds metadata and packet payload in separate mbufs: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rebuchet M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rebuchet M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rebuchet M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rebuchet MS"/>
            </a:endParaRPr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E3F995-9E18-4BDD-8E49-136093173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331" y="2557656"/>
            <a:ext cx="5539611" cy="290712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842E92B-44BA-42B7-B0A3-1FA1F2841B2A}"/>
              </a:ext>
            </a:extLst>
          </p:cNvPr>
          <p:cNvSpPr/>
          <p:nvPr/>
        </p:nvSpPr>
        <p:spPr>
          <a:xfrm>
            <a:off x="350322" y="5891055"/>
            <a:ext cx="55396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48640">
              <a:lnSpc>
                <a:spcPct val="100000"/>
              </a:lnSpc>
              <a:spcBef>
                <a:spcPts val="180"/>
              </a:spcBef>
              <a:spcAft>
                <a:spcPts val="180"/>
              </a:spcAft>
              <a:buClr>
                <a:schemeClr val="bg1"/>
              </a:buClr>
            </a:pPr>
            <a:r>
              <a:rPr lang="en-US" sz="1000" kern="0">
                <a:solidFill>
                  <a:srgbClr val="76B900"/>
                </a:solidFill>
              </a:rPr>
              <a:t>* https://docs.nvidia.com/cuda/gpudirect-rdma/index.html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3B7A5DA-C71F-4D48-8EDF-043E9B36BF68}"/>
              </a:ext>
            </a:extLst>
          </p:cNvPr>
          <p:cNvSpPr txBox="1">
            <a:spLocks/>
          </p:cNvSpPr>
          <p:nvPr/>
        </p:nvSpPr>
        <p:spPr bwMode="auto">
          <a:xfrm>
            <a:off x="350322" y="3086100"/>
            <a:ext cx="4616242" cy="2720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400" b="0">
                <a:solidFill>
                  <a:schemeClr val="accent4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200" b="0">
                <a:solidFill>
                  <a:schemeClr val="accent4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100" b="0">
                <a:solidFill>
                  <a:schemeClr val="accent4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rebuchet MS"/>
              </a:rPr>
              <a:t>Metadata is placed in </a:t>
            </a:r>
            <a:r>
              <a:rPr lang="en-US" dirty="0">
                <a:solidFill>
                  <a:srgbClr val="00B0F0"/>
                </a:solidFill>
                <a:latin typeface="Trebuchet MS"/>
              </a:rPr>
              <a:t>CPU</a:t>
            </a:r>
            <a:r>
              <a:rPr lang="en-US" dirty="0">
                <a:latin typeface="Trebuchet MS"/>
              </a:rPr>
              <a:t> memory. 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rebuchet MS"/>
              </a:rPr>
              <a:t>Payload/data packets are placed </a:t>
            </a:r>
            <a:r>
              <a:rPr lang="en-US" b="1" dirty="0">
                <a:latin typeface="Trebuchet MS"/>
              </a:rPr>
              <a:t>directly</a:t>
            </a:r>
            <a:r>
              <a:rPr lang="en-US" dirty="0">
                <a:latin typeface="Trebuchet MS"/>
              </a:rPr>
              <a:t> in the </a:t>
            </a:r>
            <a:r>
              <a:rPr lang="en-US" dirty="0">
                <a:solidFill>
                  <a:schemeClr val="tx2"/>
                </a:solidFill>
                <a:latin typeface="Trebuchet MS"/>
              </a:rPr>
              <a:t>GPU </a:t>
            </a:r>
            <a:r>
              <a:rPr lang="en-US" dirty="0">
                <a:latin typeface="Trebuchet MS"/>
              </a:rPr>
              <a:t>memory using </a:t>
            </a:r>
            <a:r>
              <a:rPr lang="en-US" dirty="0">
                <a:solidFill>
                  <a:schemeClr val="tx2"/>
                </a:solidFill>
                <a:latin typeface="Trebuchet MS"/>
              </a:rPr>
              <a:t>GPUDirect RDMA</a:t>
            </a:r>
            <a:r>
              <a:rPr lang="en-US" dirty="0">
                <a:latin typeface="Trebuchet MS"/>
              </a:rPr>
              <a:t>*.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rebuchet MS"/>
              </a:rPr>
              <a:t>Post re-ordering, data packets stored in </a:t>
            </a:r>
            <a:r>
              <a:rPr lang="en-US" dirty="0">
                <a:solidFill>
                  <a:schemeClr val="tx2"/>
                </a:solidFill>
                <a:latin typeface="Trebuchet MS"/>
              </a:rPr>
              <a:t>GPU</a:t>
            </a:r>
            <a:r>
              <a:rPr lang="en-US" dirty="0">
                <a:latin typeface="Trebuchet MS"/>
              </a:rPr>
              <a:t> memory buffer are processed through UL PHY pipeline on CUDA streams.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rebuchet MS"/>
              </a:rPr>
              <a:t>In DL, post PHY processing, the IQ data is encapsulated with O-RAN header and sent directly from </a:t>
            </a:r>
            <a:r>
              <a:rPr lang="en-US" dirty="0">
                <a:solidFill>
                  <a:schemeClr val="tx2"/>
                </a:solidFill>
                <a:latin typeface="Trebuchet MS"/>
              </a:rPr>
              <a:t>GPU</a:t>
            </a:r>
            <a:r>
              <a:rPr lang="en-US" dirty="0">
                <a:latin typeface="Trebuchet MS"/>
              </a:rPr>
              <a:t> memory to NIC.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BE58A7-1D6A-4563-AA8E-73E47B85E0D4}"/>
              </a:ext>
            </a:extLst>
          </p:cNvPr>
          <p:cNvSpPr txBox="1"/>
          <p:nvPr/>
        </p:nvSpPr>
        <p:spPr>
          <a:xfrm>
            <a:off x="6255919" y="5546230"/>
            <a:ext cx="4455023" cy="2585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>
                <a:solidFill>
                  <a:schemeClr val="bg1"/>
                </a:solidFill>
                <a:latin typeface="Trebuchet MS" panose="020B0603020202020204" pitchFamily="34" charset="0"/>
              </a:rPr>
              <a:t>GPU </a:t>
            </a:r>
            <a:r>
              <a:rPr lang="en-US" sz="1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↔ </a:t>
            </a:r>
            <a:r>
              <a:rPr lang="en-US" sz="1200">
                <a:solidFill>
                  <a:schemeClr val="bg1"/>
                </a:solidFill>
                <a:cs typeface="Times New Roman" panose="02020603050405020304" pitchFamily="18" charset="0"/>
              </a:rPr>
              <a:t>NIC data communication GPUDirect RDMA + GPU DPDK</a:t>
            </a:r>
            <a:endParaRPr lang="en-US" sz="120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44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D50889-C61D-40F7-9F50-DC4CD25C6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151" y="1766867"/>
            <a:ext cx="9729301" cy="3718925"/>
          </a:xfrm>
        </p:spPr>
        <p:txBody>
          <a:bodyPr/>
          <a:lstStyle/>
          <a:p>
            <a:r>
              <a:rPr lang="en-US" sz="2000" dirty="0">
                <a:latin typeface="Trebuchet MS"/>
              </a:rPr>
              <a:t>Consider </a:t>
            </a:r>
            <a:r>
              <a:rPr lang="en-US" sz="2000" dirty="0">
                <a:solidFill>
                  <a:schemeClr val="tx2"/>
                </a:solidFill>
                <a:latin typeface="Trebuchet MS"/>
              </a:rPr>
              <a:t>GPU</a:t>
            </a:r>
            <a:r>
              <a:rPr lang="en-US" sz="2000" dirty="0">
                <a:latin typeface="Trebuchet MS"/>
              </a:rPr>
              <a:t> based inline acceleration framework in defining common interface functions for O-RAN AAL API.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31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061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Title &amp; Bullet">
  <a:themeElements>
    <a:clrScheme name="Custom 1">
      <a:dk1>
        <a:srgbClr val="CDCDCD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400" dirty="0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DF30E08A1FC54CBFC2EC8E73351D32" ma:contentTypeVersion="12" ma:contentTypeDescription="Create a new document." ma:contentTypeScope="" ma:versionID="5cad0228456034c7e9526120be2f935d">
  <xsd:schema xmlns:xsd="http://www.w3.org/2001/XMLSchema" xmlns:xs="http://www.w3.org/2001/XMLSchema" xmlns:p="http://schemas.microsoft.com/office/2006/metadata/properties" xmlns:ns2="46737e3d-5000-47b7-bdd2-d9358a509c37" xmlns:ns3="44999e98-7c3f-459a-9e92-d921c6a0a2c9" targetNamespace="http://schemas.microsoft.com/office/2006/metadata/properties" ma:root="true" ma:fieldsID="dd92d86202256885f56037a714ea8a2b" ns2:_="" ns3:_="">
    <xsd:import namespace="46737e3d-5000-47b7-bdd2-d9358a509c37"/>
    <xsd:import namespace="44999e98-7c3f-459a-9e92-d921c6a0a2c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737e3d-5000-47b7-bdd2-d9358a509c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999e98-7c3f-459a-9e92-d921c6a0a2c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>
    <SharedWithUsers xmlns="44999e98-7c3f-459a-9e92-d921c6a0a2c9">
      <UserInfo>
        <DisplayName>Nima Pour Nejatian</DisplayName>
        <AccountId>110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E02C7309-4780-4422-A766-BB4FF8ED722C}"/>
</file>

<file path=customXml/itemProps2.xml><?xml version="1.0" encoding="utf-8"?>
<ds:datastoreItem xmlns:ds="http://schemas.openxmlformats.org/officeDocument/2006/customXml" ds:itemID="{E29B7386-0C5E-43DB-8BF1-052EEAD5F5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F88E22E-2A4B-4FB1-9848-BF16E7DBE74B}">
  <ds:schemaRefs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microsoft.com/office/2006/documentManagement/types"/>
    <ds:schemaRef ds:uri="b1448685-5de4-4857-a594-91ddb29b9efb"/>
    <ds:schemaRef ds:uri="http://schemas.openxmlformats.org/package/2006/metadata/core-properties"/>
    <ds:schemaRef ds:uri="66ee2c15-502e-4aab-bd5b-303a939d5f4f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668</Words>
  <Application>Microsoft Office PowerPoint</Application>
  <PresentationFormat>Custom</PresentationFormat>
  <Paragraphs>63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Century Gothic</vt:lpstr>
      <vt:lpstr>Times New Roman</vt:lpstr>
      <vt:lpstr>Trebuchet MS</vt:lpstr>
      <vt:lpstr>Wingdings</vt:lpstr>
      <vt:lpstr>Title &amp; Bullet</vt:lpstr>
      <vt:lpstr>inline PHY acceleration:  a GPU based framework</vt:lpstr>
      <vt:lpstr>purpose</vt:lpstr>
      <vt:lpstr>agenda</vt:lpstr>
      <vt:lpstr>Control and user plane data flow (Uplink)</vt:lpstr>
      <vt:lpstr>Control and user plane data flow (downlink)</vt:lpstr>
      <vt:lpstr>Background: GPU DPDK</vt:lpstr>
      <vt:lpstr>GpU ↔ nic direct communication</vt:lpstr>
      <vt:lpstr>Proposal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Jennifer Hohn</dc:creator>
  <cp:lastModifiedBy>Lopa Kundu</cp:lastModifiedBy>
  <cp:revision>2</cp:revision>
  <cp:lastPrinted>2020-01-22T09:07:52Z</cp:lastPrinted>
  <dcterms:created xsi:type="dcterms:W3CDTF">2008-01-24T03:11:41Z</dcterms:created>
  <dcterms:modified xsi:type="dcterms:W3CDTF">2020-05-07T06:51:26Z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0x010100F5DF30E08A1FC54CBFC2EC8E73351D32</vt:lpwstr>
  </property>
  <property fmtid="{D5CDD505-2E9C-101B-9397-08002B2CF9AE}" pid="3" name="MSIP_Label_6b558183-044c-4105-8d9c-cea02a2a3d86_Enabled">
    <vt:lpwstr>True</vt:lpwstr>
  </property>
  <property fmtid="{D5CDD505-2E9C-101B-9397-08002B2CF9AE}" pid="4" name="MSIP_Label_6b558183-044c-4105-8d9c-cea02a2a3d86_SiteId">
    <vt:lpwstr>43083d15-7273-40c1-b7db-39efd9ccc17a</vt:lpwstr>
  </property>
  <property fmtid="{D5CDD505-2E9C-101B-9397-08002B2CF9AE}" pid="5" name="MSIP_Label_6b558183-044c-4105-8d9c-cea02a2a3d86_Ref">
    <vt:lpwstr>https://api.informationprotection.azure.com/api/43083d15-7273-40c1-b7db-39efd9ccc17a</vt:lpwstr>
  </property>
  <property fmtid="{D5CDD505-2E9C-101B-9397-08002B2CF9AE}" pid="6" name="MSIP_Label_6b558183-044c-4105-8d9c-cea02a2a3d86_Owner">
    <vt:lpwstr>lspillman@nvidia.com</vt:lpwstr>
  </property>
  <property fmtid="{D5CDD505-2E9C-101B-9397-08002B2CF9AE}" pid="7" name="MSIP_Label_6b558183-044c-4105-8d9c-cea02a2a3d86_SetDate">
    <vt:lpwstr>2018-05-11T15:28:31.9824217-07:00</vt:lpwstr>
  </property>
  <property fmtid="{D5CDD505-2E9C-101B-9397-08002B2CF9AE}" pid="8" name="MSIP_Label_6b558183-044c-4105-8d9c-cea02a2a3d86_Name">
    <vt:lpwstr>Unrestricted</vt:lpwstr>
  </property>
  <property fmtid="{D5CDD505-2E9C-101B-9397-08002B2CF9AE}" pid="9" name="MSIP_Label_6b558183-044c-4105-8d9c-cea02a2a3d86_Application">
    <vt:lpwstr>Microsoft Azure Information Protection</vt:lpwstr>
  </property>
  <property fmtid="{D5CDD505-2E9C-101B-9397-08002B2CF9AE}" pid="10" name="MSIP_Label_6b558183-044c-4105-8d9c-cea02a2a3d86_Extended_MSFT_Method">
    <vt:lpwstr>Automatic</vt:lpwstr>
  </property>
  <property fmtid="{D5CDD505-2E9C-101B-9397-08002B2CF9AE}" pid="11" name="Sensitivity">
    <vt:lpwstr>Unrestricted</vt:lpwstr>
  </property>
</Properties>
</file>